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Poppins"/>
      <p:regular r:id="rId34"/>
      <p:bold r:id="rId35"/>
      <p:italic r:id="rId36"/>
      <p:boldItalic r:id="rId37"/>
    </p:embeddedFont>
    <p:embeddedFont>
      <p:font typeface="Palanquin Dark"/>
      <p:regular r:id="rId38"/>
      <p:bold r:id="rId39"/>
    </p:embeddedFont>
    <p:embeddedFont>
      <p:font typeface="Roboto Condensed"/>
      <p:regular r:id="rId40"/>
      <p:bold r:id="rId41"/>
      <p:italic r:id="rId42"/>
      <p:boldItalic r:id="rId43"/>
    </p:embeddedFont>
    <p:embeddedFont>
      <p:font typeface="Poppins Black"/>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regular.fntdata"/><Relationship Id="rId20" Type="http://schemas.openxmlformats.org/officeDocument/2006/relationships/slide" Target="slides/slide16.xml"/><Relationship Id="rId42" Type="http://schemas.openxmlformats.org/officeDocument/2006/relationships/font" Target="fonts/RobotoCondensed-italic.fntdata"/><Relationship Id="rId41" Type="http://schemas.openxmlformats.org/officeDocument/2006/relationships/font" Target="fonts/RobotoCondensed-bold.fntdata"/><Relationship Id="rId22" Type="http://schemas.openxmlformats.org/officeDocument/2006/relationships/slide" Target="slides/slide18.xml"/><Relationship Id="rId44" Type="http://schemas.openxmlformats.org/officeDocument/2006/relationships/font" Target="fonts/PoppinsBlack-bold.fntdata"/><Relationship Id="rId21" Type="http://schemas.openxmlformats.org/officeDocument/2006/relationships/slide" Target="slides/slide17.xml"/><Relationship Id="rId43" Type="http://schemas.openxmlformats.org/officeDocument/2006/relationships/font" Target="fonts/RobotoCondensed-boldItalic.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PoppinsBlack-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oppins-bold.fntdata"/><Relationship Id="rId12" Type="http://schemas.openxmlformats.org/officeDocument/2006/relationships/slide" Target="slides/slide8.xml"/><Relationship Id="rId34" Type="http://schemas.openxmlformats.org/officeDocument/2006/relationships/font" Target="fonts/Poppins-regular.fntdata"/><Relationship Id="rId15" Type="http://schemas.openxmlformats.org/officeDocument/2006/relationships/slide" Target="slides/slide11.xml"/><Relationship Id="rId37" Type="http://schemas.openxmlformats.org/officeDocument/2006/relationships/font" Target="fonts/Poppins-boldItalic.fntdata"/><Relationship Id="rId14" Type="http://schemas.openxmlformats.org/officeDocument/2006/relationships/slide" Target="slides/slide10.xml"/><Relationship Id="rId36" Type="http://schemas.openxmlformats.org/officeDocument/2006/relationships/font" Target="fonts/Poppins-italic.fntdata"/><Relationship Id="rId17" Type="http://schemas.openxmlformats.org/officeDocument/2006/relationships/slide" Target="slides/slide13.xml"/><Relationship Id="rId39" Type="http://schemas.openxmlformats.org/officeDocument/2006/relationships/font" Target="fonts/PalanquinDark-bold.fntdata"/><Relationship Id="rId16" Type="http://schemas.openxmlformats.org/officeDocument/2006/relationships/slide" Target="slides/slide12.xml"/><Relationship Id="rId38" Type="http://schemas.openxmlformats.org/officeDocument/2006/relationships/font" Target="fonts/PalanquinDark-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fb5abb79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fb5abb79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f92377b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f92377b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bc4932f5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dbc4932f5e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f92377bf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f92377bf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f92377bf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f92377bf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be503683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dbe5036839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be503683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be503683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be503683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dbe5036839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f6d21b4d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df6d21b4d9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fb5abb79b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fb5abb79b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fb5abb79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fb5abb79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fb5abb79b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fb5abb79b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fb5abb79b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fb5abb79b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fb5abb79b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fb5abb79b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fb5abb79b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dfb5abb79b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efbeebc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defbeebc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f92377bf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f92377bf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bc4932f5e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dbc4932f5e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f6d21b4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df6d21b4d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fb5abb79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dfb5abb79b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f6d21b4d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df6d21b4d9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be503683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be503683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be503683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be503683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be50368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be50368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0000" y="1022895"/>
            <a:ext cx="3852000" cy="202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720000" y="3032950"/>
            <a:ext cx="2962200" cy="68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2" name="Google Shape;12;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1"/>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6" name="Google Shape;86;p11"/>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sp>
        <p:nvSpPr>
          <p:cNvPr id="88" name="Google Shape;88;p12"/>
          <p:cNvSpPr txBox="1"/>
          <p:nvPr>
            <p:ph hasCustomPrompt="1" type="title"/>
          </p:nvPr>
        </p:nvSpPr>
        <p:spPr>
          <a:xfrm>
            <a:off x="4754222" y="1653880"/>
            <a:ext cx="3677100" cy="1107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r>
              <a:t>xx%</a:t>
            </a:r>
          </a:p>
        </p:txBody>
      </p:sp>
      <p:sp>
        <p:nvSpPr>
          <p:cNvPr id="89" name="Google Shape;89;p12"/>
          <p:cNvSpPr txBox="1"/>
          <p:nvPr>
            <p:ph idx="1" type="subTitle"/>
          </p:nvPr>
        </p:nvSpPr>
        <p:spPr>
          <a:xfrm flipH="1">
            <a:off x="4754222" y="2701195"/>
            <a:ext cx="3677100" cy="650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1600"/>
              </a:spcBef>
              <a:spcAft>
                <a:spcPts val="0"/>
              </a:spcAft>
              <a:buSzPts val="1400"/>
              <a:buNone/>
              <a:defRPr sz="1600"/>
            </a:lvl2pPr>
            <a:lvl3pPr lvl="2" algn="r">
              <a:lnSpc>
                <a:spcPct val="100000"/>
              </a:lnSpc>
              <a:spcBef>
                <a:spcPts val="1600"/>
              </a:spcBef>
              <a:spcAft>
                <a:spcPts val="0"/>
              </a:spcAft>
              <a:buSzPts val="1400"/>
              <a:buNone/>
              <a:defRPr sz="1600"/>
            </a:lvl3pPr>
            <a:lvl4pPr lvl="3" algn="r">
              <a:lnSpc>
                <a:spcPct val="100000"/>
              </a:lnSpc>
              <a:spcBef>
                <a:spcPts val="1600"/>
              </a:spcBef>
              <a:spcAft>
                <a:spcPts val="0"/>
              </a:spcAft>
              <a:buSzPts val="1400"/>
              <a:buNone/>
              <a:defRPr sz="1600"/>
            </a:lvl4pPr>
            <a:lvl5pPr lvl="4" algn="r">
              <a:lnSpc>
                <a:spcPct val="100000"/>
              </a:lnSpc>
              <a:spcBef>
                <a:spcPts val="1600"/>
              </a:spcBef>
              <a:spcAft>
                <a:spcPts val="0"/>
              </a:spcAft>
              <a:buSzPts val="1400"/>
              <a:buNone/>
              <a:defRPr sz="1600"/>
            </a:lvl5pPr>
            <a:lvl6pPr lvl="5" algn="r">
              <a:lnSpc>
                <a:spcPct val="100000"/>
              </a:lnSpc>
              <a:spcBef>
                <a:spcPts val="1600"/>
              </a:spcBef>
              <a:spcAft>
                <a:spcPts val="0"/>
              </a:spcAft>
              <a:buSzPts val="1400"/>
              <a:buNone/>
              <a:defRPr sz="1600"/>
            </a:lvl6pPr>
            <a:lvl7pPr lvl="6" algn="r">
              <a:lnSpc>
                <a:spcPct val="100000"/>
              </a:lnSpc>
              <a:spcBef>
                <a:spcPts val="1600"/>
              </a:spcBef>
              <a:spcAft>
                <a:spcPts val="0"/>
              </a:spcAft>
              <a:buSzPts val="1400"/>
              <a:buNone/>
              <a:defRPr sz="1600"/>
            </a:lvl7pPr>
            <a:lvl8pPr lvl="7" algn="r">
              <a:lnSpc>
                <a:spcPct val="100000"/>
              </a:lnSpc>
              <a:spcBef>
                <a:spcPts val="1600"/>
              </a:spcBef>
              <a:spcAft>
                <a:spcPts val="0"/>
              </a:spcAft>
              <a:buSzPts val="1400"/>
              <a:buNone/>
              <a:defRPr sz="1600"/>
            </a:lvl8pPr>
            <a:lvl9pPr lvl="8" algn="r">
              <a:lnSpc>
                <a:spcPct val="100000"/>
              </a:lnSpc>
              <a:spcBef>
                <a:spcPts val="1600"/>
              </a:spcBef>
              <a:spcAft>
                <a:spcPts val="1600"/>
              </a:spcAft>
              <a:buSzPts val="1400"/>
              <a:buNone/>
              <a:defRPr sz="1600"/>
            </a:lvl9pPr>
          </a:lstStyle>
          <a:p/>
        </p:txBody>
      </p:sp>
      <p:sp>
        <p:nvSpPr>
          <p:cNvPr id="90" name="Google Shape;90;p12"/>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1" name="Shape 91"/>
        <p:cNvGrpSpPr/>
        <p:nvPr/>
      </p:nvGrpSpPr>
      <p:grpSpPr>
        <a:xfrm>
          <a:off x="0" y="0"/>
          <a:ext cx="0" cy="0"/>
          <a:chOff x="0" y="0"/>
          <a:chExt cx="0" cy="0"/>
        </a:xfrm>
      </p:grpSpPr>
      <p:sp>
        <p:nvSpPr>
          <p:cNvPr id="92" name="Google Shape;92;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3"/>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4" name="Google Shape;94;p13"/>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3"/>
          <p:cNvSpPr txBox="1"/>
          <p:nvPr>
            <p:ph idx="1" type="subTitle"/>
          </p:nvPr>
        </p:nvSpPr>
        <p:spPr>
          <a:xfrm>
            <a:off x="723900" y="1833925"/>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96" name="Google Shape;96;p13"/>
          <p:cNvSpPr txBox="1"/>
          <p:nvPr>
            <p:ph idx="2" type="subTitle"/>
          </p:nvPr>
        </p:nvSpPr>
        <p:spPr>
          <a:xfrm>
            <a:off x="723900" y="2185450"/>
            <a:ext cx="2205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97" name="Google Shape;97;p13"/>
          <p:cNvSpPr txBox="1"/>
          <p:nvPr>
            <p:ph idx="3" type="subTitle"/>
          </p:nvPr>
        </p:nvSpPr>
        <p:spPr>
          <a:xfrm>
            <a:off x="3470874" y="1833925"/>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98" name="Google Shape;98;p13"/>
          <p:cNvSpPr txBox="1"/>
          <p:nvPr>
            <p:ph idx="4" type="subTitle"/>
          </p:nvPr>
        </p:nvSpPr>
        <p:spPr>
          <a:xfrm>
            <a:off x="3470875" y="2185450"/>
            <a:ext cx="2205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99" name="Google Shape;99;p13"/>
          <p:cNvSpPr txBox="1"/>
          <p:nvPr>
            <p:ph idx="5" type="subTitle"/>
          </p:nvPr>
        </p:nvSpPr>
        <p:spPr>
          <a:xfrm>
            <a:off x="6217849" y="1833925"/>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00" name="Google Shape;100;p13"/>
          <p:cNvSpPr txBox="1"/>
          <p:nvPr>
            <p:ph idx="6" type="subTitle"/>
          </p:nvPr>
        </p:nvSpPr>
        <p:spPr>
          <a:xfrm>
            <a:off x="6217850" y="2185450"/>
            <a:ext cx="2205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01" name="Google Shape;101;p13"/>
          <p:cNvSpPr txBox="1"/>
          <p:nvPr>
            <p:ph idx="7" type="subTitle"/>
          </p:nvPr>
        </p:nvSpPr>
        <p:spPr>
          <a:xfrm>
            <a:off x="722225" y="3213476"/>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02" name="Google Shape;102;p13"/>
          <p:cNvSpPr txBox="1"/>
          <p:nvPr>
            <p:ph idx="8" type="subTitle"/>
          </p:nvPr>
        </p:nvSpPr>
        <p:spPr>
          <a:xfrm>
            <a:off x="722225" y="3565000"/>
            <a:ext cx="2205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03" name="Google Shape;103;p13"/>
          <p:cNvSpPr txBox="1"/>
          <p:nvPr>
            <p:ph idx="9" type="subTitle"/>
          </p:nvPr>
        </p:nvSpPr>
        <p:spPr>
          <a:xfrm>
            <a:off x="3469199" y="3213476"/>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04" name="Google Shape;104;p13"/>
          <p:cNvSpPr txBox="1"/>
          <p:nvPr>
            <p:ph idx="13" type="subTitle"/>
          </p:nvPr>
        </p:nvSpPr>
        <p:spPr>
          <a:xfrm>
            <a:off x="3469200" y="3565000"/>
            <a:ext cx="2205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05" name="Google Shape;105;p13"/>
          <p:cNvSpPr txBox="1"/>
          <p:nvPr>
            <p:ph idx="14" type="subTitle"/>
          </p:nvPr>
        </p:nvSpPr>
        <p:spPr>
          <a:xfrm>
            <a:off x="6216174" y="3213476"/>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06" name="Google Shape;106;p13"/>
          <p:cNvSpPr txBox="1"/>
          <p:nvPr>
            <p:ph idx="15" type="subTitle"/>
          </p:nvPr>
        </p:nvSpPr>
        <p:spPr>
          <a:xfrm>
            <a:off x="6216175" y="3565000"/>
            <a:ext cx="2205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07" name="Google Shape;107;p13"/>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08" name="Shape 108"/>
        <p:cNvGrpSpPr/>
        <p:nvPr/>
      </p:nvGrpSpPr>
      <p:grpSpPr>
        <a:xfrm>
          <a:off x="0" y="0"/>
          <a:ext cx="0" cy="0"/>
          <a:chOff x="0" y="0"/>
          <a:chExt cx="0" cy="0"/>
        </a:xfrm>
      </p:grpSpPr>
      <p:sp>
        <p:nvSpPr>
          <p:cNvPr id="109" name="Google Shape;109;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1" name="Google Shape;111;p14"/>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txBox="1"/>
          <p:nvPr>
            <p:ph idx="1" type="subTitle"/>
          </p:nvPr>
        </p:nvSpPr>
        <p:spPr>
          <a:xfrm>
            <a:off x="723802" y="2074749"/>
            <a:ext cx="20760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13" name="Google Shape;113;p14"/>
          <p:cNvSpPr txBox="1"/>
          <p:nvPr>
            <p:ph idx="2" type="subTitle"/>
          </p:nvPr>
        </p:nvSpPr>
        <p:spPr>
          <a:xfrm>
            <a:off x="723802" y="2426274"/>
            <a:ext cx="2076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14" name="Google Shape;114;p14"/>
          <p:cNvSpPr txBox="1"/>
          <p:nvPr>
            <p:ph idx="3" type="subTitle"/>
          </p:nvPr>
        </p:nvSpPr>
        <p:spPr>
          <a:xfrm>
            <a:off x="2938139" y="2074749"/>
            <a:ext cx="20760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15" name="Google Shape;115;p14"/>
          <p:cNvSpPr txBox="1"/>
          <p:nvPr>
            <p:ph idx="4" type="subTitle"/>
          </p:nvPr>
        </p:nvSpPr>
        <p:spPr>
          <a:xfrm>
            <a:off x="2938139" y="2426274"/>
            <a:ext cx="2076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16" name="Google Shape;116;p14"/>
          <p:cNvSpPr txBox="1"/>
          <p:nvPr>
            <p:ph idx="5" type="subTitle"/>
          </p:nvPr>
        </p:nvSpPr>
        <p:spPr>
          <a:xfrm>
            <a:off x="722225" y="3454301"/>
            <a:ext cx="20760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17" name="Google Shape;117;p14"/>
          <p:cNvSpPr txBox="1"/>
          <p:nvPr>
            <p:ph idx="6" type="subTitle"/>
          </p:nvPr>
        </p:nvSpPr>
        <p:spPr>
          <a:xfrm>
            <a:off x="722225" y="3805824"/>
            <a:ext cx="2076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18" name="Google Shape;118;p14"/>
          <p:cNvSpPr txBox="1"/>
          <p:nvPr>
            <p:ph idx="7" type="subTitle"/>
          </p:nvPr>
        </p:nvSpPr>
        <p:spPr>
          <a:xfrm>
            <a:off x="2938139" y="3454301"/>
            <a:ext cx="20760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19" name="Google Shape;119;p14"/>
          <p:cNvSpPr txBox="1"/>
          <p:nvPr>
            <p:ph idx="8" type="subTitle"/>
          </p:nvPr>
        </p:nvSpPr>
        <p:spPr>
          <a:xfrm>
            <a:off x="2938139" y="3805824"/>
            <a:ext cx="2076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20" name="Google Shape;120;p14"/>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 name="Shape 121"/>
        <p:cNvGrpSpPr/>
        <p:nvPr/>
      </p:nvGrpSpPr>
      <p:grpSpPr>
        <a:xfrm>
          <a:off x="0" y="0"/>
          <a:ext cx="0" cy="0"/>
          <a:chOff x="0" y="0"/>
          <a:chExt cx="0" cy="0"/>
        </a:xfrm>
      </p:grpSpPr>
      <p:sp>
        <p:nvSpPr>
          <p:cNvPr id="122" name="Google Shape;122;p15"/>
          <p:cNvSpPr txBox="1"/>
          <p:nvPr>
            <p:ph idx="1" type="subTitle"/>
          </p:nvPr>
        </p:nvSpPr>
        <p:spPr>
          <a:xfrm>
            <a:off x="720000" y="2678421"/>
            <a:ext cx="3261300" cy="101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23" name="Google Shape;123;p15"/>
          <p:cNvSpPr txBox="1"/>
          <p:nvPr>
            <p:ph type="title"/>
          </p:nvPr>
        </p:nvSpPr>
        <p:spPr>
          <a:xfrm>
            <a:off x="720000" y="1490700"/>
            <a:ext cx="3261300" cy="11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24" name="Google Shape;124;p15"/>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16"/>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 name="Google Shape;128;p16"/>
          <p:cNvSpPr txBox="1"/>
          <p:nvPr>
            <p:ph type="title"/>
          </p:nvPr>
        </p:nvSpPr>
        <p:spPr>
          <a:xfrm flipH="1">
            <a:off x="3448700" y="387600"/>
            <a:ext cx="4962900" cy="1836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29" name="Google Shape;129;p16"/>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30" name="Shape 130"/>
        <p:cNvGrpSpPr/>
        <p:nvPr/>
      </p:nvGrpSpPr>
      <p:grpSpPr>
        <a:xfrm>
          <a:off x="0" y="0"/>
          <a:ext cx="0" cy="0"/>
          <a:chOff x="0" y="0"/>
          <a:chExt cx="0" cy="0"/>
        </a:xfrm>
      </p:grpSpPr>
      <p:sp>
        <p:nvSpPr>
          <p:cNvPr id="131" name="Google Shape;131;p17"/>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7"/>
          <p:cNvSpPr txBox="1"/>
          <p:nvPr>
            <p:ph type="title"/>
          </p:nvPr>
        </p:nvSpPr>
        <p:spPr>
          <a:xfrm flipH="1">
            <a:off x="4168650" y="1723650"/>
            <a:ext cx="3626700" cy="169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000"/>
              <a:buNone/>
              <a:defRPr sz="5000"/>
            </a:lvl1pPr>
            <a:lvl2pPr lvl="1" algn="r">
              <a:lnSpc>
                <a:spcPct val="100000"/>
              </a:lnSpc>
              <a:spcBef>
                <a:spcPts val="0"/>
              </a:spcBef>
              <a:spcAft>
                <a:spcPts val="0"/>
              </a:spcAft>
              <a:buSzPts val="7000"/>
              <a:buNone/>
              <a:defRPr sz="7000"/>
            </a:lvl2pPr>
            <a:lvl3pPr lvl="2" algn="r">
              <a:lnSpc>
                <a:spcPct val="100000"/>
              </a:lnSpc>
              <a:spcBef>
                <a:spcPts val="0"/>
              </a:spcBef>
              <a:spcAft>
                <a:spcPts val="0"/>
              </a:spcAft>
              <a:buSzPts val="7000"/>
              <a:buNone/>
              <a:defRPr sz="7000"/>
            </a:lvl3pPr>
            <a:lvl4pPr lvl="3" algn="r">
              <a:lnSpc>
                <a:spcPct val="100000"/>
              </a:lnSpc>
              <a:spcBef>
                <a:spcPts val="0"/>
              </a:spcBef>
              <a:spcAft>
                <a:spcPts val="0"/>
              </a:spcAft>
              <a:buSzPts val="7000"/>
              <a:buNone/>
              <a:defRPr sz="7000"/>
            </a:lvl4pPr>
            <a:lvl5pPr lvl="4" algn="r">
              <a:lnSpc>
                <a:spcPct val="100000"/>
              </a:lnSpc>
              <a:spcBef>
                <a:spcPts val="0"/>
              </a:spcBef>
              <a:spcAft>
                <a:spcPts val="0"/>
              </a:spcAft>
              <a:buSzPts val="7000"/>
              <a:buNone/>
              <a:defRPr sz="7000"/>
            </a:lvl5pPr>
            <a:lvl6pPr lvl="5" algn="r">
              <a:lnSpc>
                <a:spcPct val="100000"/>
              </a:lnSpc>
              <a:spcBef>
                <a:spcPts val="0"/>
              </a:spcBef>
              <a:spcAft>
                <a:spcPts val="0"/>
              </a:spcAft>
              <a:buSzPts val="7000"/>
              <a:buNone/>
              <a:defRPr sz="7000"/>
            </a:lvl6pPr>
            <a:lvl7pPr lvl="6" algn="r">
              <a:lnSpc>
                <a:spcPct val="100000"/>
              </a:lnSpc>
              <a:spcBef>
                <a:spcPts val="0"/>
              </a:spcBef>
              <a:spcAft>
                <a:spcPts val="0"/>
              </a:spcAft>
              <a:buSzPts val="7000"/>
              <a:buNone/>
              <a:defRPr sz="7000"/>
            </a:lvl7pPr>
            <a:lvl8pPr lvl="7" algn="r">
              <a:lnSpc>
                <a:spcPct val="100000"/>
              </a:lnSpc>
              <a:spcBef>
                <a:spcPts val="0"/>
              </a:spcBef>
              <a:spcAft>
                <a:spcPts val="0"/>
              </a:spcAft>
              <a:buSzPts val="7000"/>
              <a:buNone/>
              <a:defRPr sz="7000"/>
            </a:lvl8pPr>
            <a:lvl9pPr lvl="8" algn="r">
              <a:lnSpc>
                <a:spcPct val="100000"/>
              </a:lnSpc>
              <a:spcBef>
                <a:spcPts val="0"/>
              </a:spcBef>
              <a:spcAft>
                <a:spcPts val="0"/>
              </a:spcAft>
              <a:buSzPts val="7000"/>
              <a:buNone/>
              <a:defRPr sz="7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133" name="Shape 133"/>
        <p:cNvGrpSpPr/>
        <p:nvPr/>
      </p:nvGrpSpPr>
      <p:grpSpPr>
        <a:xfrm>
          <a:off x="0" y="0"/>
          <a:ext cx="0" cy="0"/>
          <a:chOff x="0" y="0"/>
          <a:chExt cx="0" cy="0"/>
        </a:xfrm>
      </p:grpSpPr>
      <p:sp>
        <p:nvSpPr>
          <p:cNvPr id="134" name="Google Shape;134;p18"/>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8"/>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6" name="Google Shape;136;p18"/>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8"/>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38" name="Shape 138"/>
        <p:cNvGrpSpPr/>
        <p:nvPr/>
      </p:nvGrpSpPr>
      <p:grpSpPr>
        <a:xfrm>
          <a:off x="0" y="0"/>
          <a:ext cx="0" cy="0"/>
          <a:chOff x="0" y="0"/>
          <a:chExt cx="0" cy="0"/>
        </a:xfrm>
      </p:grpSpPr>
      <p:sp>
        <p:nvSpPr>
          <p:cNvPr id="139" name="Google Shape;139;p19"/>
          <p:cNvSpPr txBox="1"/>
          <p:nvPr>
            <p:ph idx="1" type="subTitle"/>
          </p:nvPr>
        </p:nvSpPr>
        <p:spPr>
          <a:xfrm>
            <a:off x="720000" y="2548727"/>
            <a:ext cx="3261300" cy="122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40" name="Google Shape;140;p19"/>
          <p:cNvSpPr txBox="1"/>
          <p:nvPr>
            <p:ph type="title"/>
          </p:nvPr>
        </p:nvSpPr>
        <p:spPr>
          <a:xfrm>
            <a:off x="720000" y="1360990"/>
            <a:ext cx="3261300" cy="11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1" name="Google Shape;141;p19"/>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9"/>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3" name="Shape 143"/>
        <p:cNvGrpSpPr/>
        <p:nvPr/>
      </p:nvGrpSpPr>
      <p:grpSpPr>
        <a:xfrm>
          <a:off x="0" y="0"/>
          <a:ext cx="0" cy="0"/>
          <a:chOff x="0" y="0"/>
          <a:chExt cx="0" cy="0"/>
        </a:xfrm>
      </p:grpSpPr>
      <p:sp>
        <p:nvSpPr>
          <p:cNvPr id="144" name="Google Shape;144;p20"/>
          <p:cNvSpPr txBox="1"/>
          <p:nvPr>
            <p:ph idx="1" type="subTitle"/>
          </p:nvPr>
        </p:nvSpPr>
        <p:spPr>
          <a:xfrm flipH="1">
            <a:off x="5169810" y="2548727"/>
            <a:ext cx="3261300" cy="1224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145" name="Google Shape;145;p20"/>
          <p:cNvSpPr txBox="1"/>
          <p:nvPr>
            <p:ph type="title"/>
          </p:nvPr>
        </p:nvSpPr>
        <p:spPr>
          <a:xfrm flipH="1">
            <a:off x="5169810" y="1360990"/>
            <a:ext cx="3261300" cy="1108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200"/>
              <a:buNone/>
              <a:defRPr/>
            </a:lvl1pPr>
            <a:lvl2pPr lvl="1"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6" name="Google Shape;146;p20"/>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0"/>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idx="1" type="body"/>
          </p:nvPr>
        </p:nvSpPr>
        <p:spPr>
          <a:xfrm>
            <a:off x="720000" y="1111700"/>
            <a:ext cx="7901400" cy="3666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17" name="Google Shape;17;p3"/>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8" name="Google Shape;18;p3"/>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48" name="Shape 148"/>
        <p:cNvGrpSpPr/>
        <p:nvPr/>
      </p:nvGrpSpPr>
      <p:grpSpPr>
        <a:xfrm>
          <a:off x="0" y="0"/>
          <a:ext cx="0" cy="0"/>
          <a:chOff x="0" y="0"/>
          <a:chExt cx="0" cy="0"/>
        </a:xfrm>
      </p:grpSpPr>
      <p:sp>
        <p:nvSpPr>
          <p:cNvPr id="149" name="Google Shape;149;p21"/>
          <p:cNvSpPr txBox="1"/>
          <p:nvPr>
            <p:ph type="title"/>
          </p:nvPr>
        </p:nvSpPr>
        <p:spPr>
          <a:xfrm>
            <a:off x="4769400" y="1432250"/>
            <a:ext cx="3654600" cy="9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
        <p:nvSpPr>
          <p:cNvPr id="150" name="Google Shape;150;p21"/>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a:ea typeface="Poppins"/>
                <a:cs typeface="Poppins"/>
                <a:sym typeface="Poppins"/>
              </a:rPr>
              <a:t>CREDITS: This presentation template was created by </a:t>
            </a:r>
            <a:r>
              <a:rPr b="1" i="0" lang="en" sz="1200" u="none" cap="none" strike="noStrike">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b="0" i="0" lang="en" sz="1200" u="none" cap="none" strike="noStrike">
                <a:solidFill>
                  <a:schemeClr val="dk1"/>
                </a:solidFill>
                <a:latin typeface="Poppins"/>
                <a:ea typeface="Poppins"/>
                <a:cs typeface="Poppins"/>
                <a:sym typeface="Poppins"/>
              </a:rPr>
              <a:t>, including icons by </a:t>
            </a:r>
            <a:r>
              <a:rPr b="1" i="0" lang="en" sz="1200" u="none" cap="none" strike="noStrike">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b="0" i="0" lang="en" sz="1200" u="none" cap="none" strike="noStrike">
                <a:solidFill>
                  <a:schemeClr val="dk1"/>
                </a:solidFill>
                <a:latin typeface="Poppins"/>
                <a:ea typeface="Poppins"/>
                <a:cs typeface="Poppins"/>
                <a:sym typeface="Poppins"/>
              </a:rPr>
              <a:t>, infographics &amp; images by </a:t>
            </a:r>
            <a:r>
              <a:rPr b="1" i="0" lang="en" sz="1200" u="none" cap="none" strike="noStrike">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b="0" i="0" lang="en" sz="1200" u="none" cap="none" strike="noStrike">
                <a:solidFill>
                  <a:schemeClr val="dk1"/>
                </a:solidFill>
                <a:latin typeface="Poppins"/>
                <a:ea typeface="Poppins"/>
                <a:cs typeface="Poppins"/>
                <a:sym typeface="Poppins"/>
              </a:rPr>
              <a:t> and illustrations by </a:t>
            </a:r>
            <a:r>
              <a:rPr b="1" i="0" lang="en" sz="1200" u="none" cap="none" strike="noStrike">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i="0" sz="1200" u="none" cap="none" strike="noStrike">
              <a:solidFill>
                <a:schemeClr val="dk1"/>
              </a:solidFill>
              <a:latin typeface="Poppins"/>
              <a:ea typeface="Poppins"/>
              <a:cs typeface="Poppins"/>
              <a:sym typeface="Poppins"/>
            </a:endParaRPr>
          </a:p>
        </p:txBody>
      </p:sp>
      <p:sp>
        <p:nvSpPr>
          <p:cNvPr id="151" name="Google Shape;151;p21"/>
          <p:cNvSpPr txBox="1"/>
          <p:nvPr>
            <p:ph idx="1" type="subTitle"/>
          </p:nvPr>
        </p:nvSpPr>
        <p:spPr>
          <a:xfrm>
            <a:off x="4769400" y="2380376"/>
            <a:ext cx="3654600" cy="101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152" name="Shape 152"/>
        <p:cNvGrpSpPr/>
        <p:nvPr/>
      </p:nvGrpSpPr>
      <p:grpSpPr>
        <a:xfrm>
          <a:off x="0" y="0"/>
          <a:ext cx="0" cy="0"/>
          <a:chOff x="0" y="0"/>
          <a:chExt cx="0" cy="0"/>
        </a:xfrm>
      </p:grpSpPr>
      <p:sp>
        <p:nvSpPr>
          <p:cNvPr id="153" name="Google Shape;153;p22"/>
          <p:cNvSpPr txBox="1"/>
          <p:nvPr>
            <p:ph idx="1" type="body"/>
          </p:nvPr>
        </p:nvSpPr>
        <p:spPr>
          <a:xfrm>
            <a:off x="720000" y="1509750"/>
            <a:ext cx="3852000" cy="3019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54" name="Google Shape;154;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56" name="Google Shape;156;p22"/>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txBox="1"/>
          <p:nvPr>
            <p:ph idx="2" type="body"/>
          </p:nvPr>
        </p:nvSpPr>
        <p:spPr>
          <a:xfrm>
            <a:off x="4572000" y="1509750"/>
            <a:ext cx="3852000" cy="3019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8" name="Shape 15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9" name="Shape 19"/>
        <p:cNvGrpSpPr/>
        <p:nvPr/>
      </p:nvGrpSpPr>
      <p:grpSpPr>
        <a:xfrm>
          <a:off x="0" y="0"/>
          <a:ext cx="0" cy="0"/>
          <a:chOff x="0" y="0"/>
          <a:chExt cx="0" cy="0"/>
        </a:xfrm>
      </p:grpSpPr>
      <p:sp>
        <p:nvSpPr>
          <p:cNvPr id="20" name="Google Shape;20;p4"/>
          <p:cNvSpPr txBox="1"/>
          <p:nvPr>
            <p:ph type="title"/>
          </p:nvPr>
        </p:nvSpPr>
        <p:spPr>
          <a:xfrm>
            <a:off x="764102" y="1967402"/>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21" name="Google Shape;21;p4"/>
          <p:cNvSpPr txBox="1"/>
          <p:nvPr>
            <p:ph idx="1" type="subTitle"/>
          </p:nvPr>
        </p:nvSpPr>
        <p:spPr>
          <a:xfrm>
            <a:off x="1759875" y="1833925"/>
            <a:ext cx="2682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1600"/>
              </a:spcBef>
              <a:spcAft>
                <a:spcPts val="0"/>
              </a:spcAft>
              <a:buSzPts val="1400"/>
              <a:buNone/>
              <a:defRPr>
                <a:latin typeface="Poppins Black"/>
                <a:ea typeface="Poppins Black"/>
                <a:cs typeface="Poppins Black"/>
                <a:sym typeface="Poppins Black"/>
              </a:defRPr>
            </a:lvl2pPr>
            <a:lvl3pPr lvl="2" algn="l">
              <a:lnSpc>
                <a:spcPct val="100000"/>
              </a:lnSpc>
              <a:spcBef>
                <a:spcPts val="1600"/>
              </a:spcBef>
              <a:spcAft>
                <a:spcPts val="0"/>
              </a:spcAft>
              <a:buSzPts val="1400"/>
              <a:buNone/>
              <a:defRPr>
                <a:latin typeface="Poppins Black"/>
                <a:ea typeface="Poppins Black"/>
                <a:cs typeface="Poppins Black"/>
                <a:sym typeface="Poppins Black"/>
              </a:defRPr>
            </a:lvl3pPr>
            <a:lvl4pPr lvl="3" algn="l">
              <a:lnSpc>
                <a:spcPct val="100000"/>
              </a:lnSpc>
              <a:spcBef>
                <a:spcPts val="1600"/>
              </a:spcBef>
              <a:spcAft>
                <a:spcPts val="0"/>
              </a:spcAft>
              <a:buSzPts val="1400"/>
              <a:buNone/>
              <a:defRPr>
                <a:latin typeface="Poppins Black"/>
                <a:ea typeface="Poppins Black"/>
                <a:cs typeface="Poppins Black"/>
                <a:sym typeface="Poppins Black"/>
              </a:defRPr>
            </a:lvl4pPr>
            <a:lvl5pPr lvl="4" algn="l">
              <a:lnSpc>
                <a:spcPct val="100000"/>
              </a:lnSpc>
              <a:spcBef>
                <a:spcPts val="1600"/>
              </a:spcBef>
              <a:spcAft>
                <a:spcPts val="0"/>
              </a:spcAft>
              <a:buSzPts val="1400"/>
              <a:buNone/>
              <a:defRPr>
                <a:latin typeface="Poppins Black"/>
                <a:ea typeface="Poppins Black"/>
                <a:cs typeface="Poppins Black"/>
                <a:sym typeface="Poppins Black"/>
              </a:defRPr>
            </a:lvl5pPr>
            <a:lvl6pPr lvl="5" algn="l">
              <a:lnSpc>
                <a:spcPct val="100000"/>
              </a:lnSpc>
              <a:spcBef>
                <a:spcPts val="1600"/>
              </a:spcBef>
              <a:spcAft>
                <a:spcPts val="0"/>
              </a:spcAft>
              <a:buSzPts val="1400"/>
              <a:buNone/>
              <a:defRPr>
                <a:latin typeface="Poppins Black"/>
                <a:ea typeface="Poppins Black"/>
                <a:cs typeface="Poppins Black"/>
                <a:sym typeface="Poppins Black"/>
              </a:defRPr>
            </a:lvl6pPr>
            <a:lvl7pPr lvl="6" algn="l">
              <a:lnSpc>
                <a:spcPct val="100000"/>
              </a:lnSpc>
              <a:spcBef>
                <a:spcPts val="1600"/>
              </a:spcBef>
              <a:spcAft>
                <a:spcPts val="0"/>
              </a:spcAft>
              <a:buSzPts val="1400"/>
              <a:buNone/>
              <a:defRPr>
                <a:latin typeface="Poppins Black"/>
                <a:ea typeface="Poppins Black"/>
                <a:cs typeface="Poppins Black"/>
                <a:sym typeface="Poppins Black"/>
              </a:defRPr>
            </a:lvl7pPr>
            <a:lvl8pPr lvl="7" algn="l">
              <a:lnSpc>
                <a:spcPct val="100000"/>
              </a:lnSpc>
              <a:spcBef>
                <a:spcPts val="1600"/>
              </a:spcBef>
              <a:spcAft>
                <a:spcPts val="0"/>
              </a:spcAft>
              <a:buSzPts val="1400"/>
              <a:buNone/>
              <a:defRPr>
                <a:latin typeface="Poppins Black"/>
                <a:ea typeface="Poppins Black"/>
                <a:cs typeface="Poppins Black"/>
                <a:sym typeface="Poppins Black"/>
              </a:defRPr>
            </a:lvl8pPr>
            <a:lvl9pPr lvl="8"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22" name="Google Shape;22;p4"/>
          <p:cNvSpPr txBox="1"/>
          <p:nvPr>
            <p:ph idx="2" type="subTitle"/>
          </p:nvPr>
        </p:nvSpPr>
        <p:spPr>
          <a:xfrm>
            <a:off x="1759875" y="2185449"/>
            <a:ext cx="2682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3" name="Google Shape;23;p4"/>
          <p:cNvSpPr txBox="1"/>
          <p:nvPr>
            <p:ph idx="3" type="title"/>
          </p:nvPr>
        </p:nvSpPr>
        <p:spPr>
          <a:xfrm>
            <a:off x="764102" y="3346952"/>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24" name="Google Shape;24;p4"/>
          <p:cNvSpPr txBox="1"/>
          <p:nvPr>
            <p:ph idx="4" type="subTitle"/>
          </p:nvPr>
        </p:nvSpPr>
        <p:spPr>
          <a:xfrm>
            <a:off x="1759875" y="3213476"/>
            <a:ext cx="2682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25" name="Google Shape;25;p4"/>
          <p:cNvSpPr txBox="1"/>
          <p:nvPr>
            <p:ph idx="5" type="subTitle"/>
          </p:nvPr>
        </p:nvSpPr>
        <p:spPr>
          <a:xfrm>
            <a:off x="1759875" y="3565000"/>
            <a:ext cx="2682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6" name="Google Shape;26;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txBox="1"/>
          <p:nvPr>
            <p:ph idx="6"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8" name="Google Shape;28;p4"/>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txBox="1"/>
          <p:nvPr>
            <p:ph idx="7" type="title"/>
          </p:nvPr>
        </p:nvSpPr>
        <p:spPr>
          <a:xfrm>
            <a:off x="4746900" y="1967402"/>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31" name="Google Shape;31;p4"/>
          <p:cNvSpPr txBox="1"/>
          <p:nvPr>
            <p:ph idx="8" type="subTitle"/>
          </p:nvPr>
        </p:nvSpPr>
        <p:spPr>
          <a:xfrm>
            <a:off x="5742673" y="1833925"/>
            <a:ext cx="2682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32" name="Google Shape;32;p4"/>
          <p:cNvSpPr txBox="1"/>
          <p:nvPr>
            <p:ph idx="9" type="subTitle"/>
          </p:nvPr>
        </p:nvSpPr>
        <p:spPr>
          <a:xfrm>
            <a:off x="5742673" y="2185449"/>
            <a:ext cx="2682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3" name="Google Shape;33;p4"/>
          <p:cNvSpPr txBox="1"/>
          <p:nvPr>
            <p:ph idx="13" type="title"/>
          </p:nvPr>
        </p:nvSpPr>
        <p:spPr>
          <a:xfrm>
            <a:off x="4746900" y="3346952"/>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34" name="Google Shape;34;p4"/>
          <p:cNvSpPr txBox="1"/>
          <p:nvPr>
            <p:ph idx="14" type="subTitle"/>
          </p:nvPr>
        </p:nvSpPr>
        <p:spPr>
          <a:xfrm>
            <a:off x="5742673" y="3213476"/>
            <a:ext cx="2682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35" name="Google Shape;35;p4"/>
          <p:cNvSpPr txBox="1"/>
          <p:nvPr>
            <p:ph idx="15" type="subTitle"/>
          </p:nvPr>
        </p:nvSpPr>
        <p:spPr>
          <a:xfrm>
            <a:off x="5742673" y="3565000"/>
            <a:ext cx="26826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5"/>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txBox="1"/>
          <p:nvPr>
            <p:ph idx="1" type="subTitle"/>
          </p:nvPr>
        </p:nvSpPr>
        <p:spPr>
          <a:xfrm>
            <a:off x="1508700" y="2466428"/>
            <a:ext cx="3866100" cy="102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sz="1600"/>
            </a:lvl2pPr>
            <a:lvl3pPr lvl="2" algn="l">
              <a:lnSpc>
                <a:spcPct val="100000"/>
              </a:lnSpc>
              <a:spcBef>
                <a:spcPts val="1600"/>
              </a:spcBef>
              <a:spcAft>
                <a:spcPts val="0"/>
              </a:spcAft>
              <a:buSzPts val="1400"/>
              <a:buNone/>
              <a:defRPr sz="1600"/>
            </a:lvl3pPr>
            <a:lvl4pPr lvl="3" algn="l">
              <a:lnSpc>
                <a:spcPct val="100000"/>
              </a:lnSpc>
              <a:spcBef>
                <a:spcPts val="1600"/>
              </a:spcBef>
              <a:spcAft>
                <a:spcPts val="0"/>
              </a:spcAft>
              <a:buSzPts val="1400"/>
              <a:buNone/>
              <a:defRPr sz="1600"/>
            </a:lvl4pPr>
            <a:lvl5pPr lvl="4" algn="l">
              <a:lnSpc>
                <a:spcPct val="100000"/>
              </a:lnSpc>
              <a:spcBef>
                <a:spcPts val="1600"/>
              </a:spcBef>
              <a:spcAft>
                <a:spcPts val="0"/>
              </a:spcAft>
              <a:buSzPts val="1400"/>
              <a:buNone/>
              <a:defRPr sz="1600"/>
            </a:lvl5pPr>
            <a:lvl6pPr lvl="5" algn="l">
              <a:lnSpc>
                <a:spcPct val="100000"/>
              </a:lnSpc>
              <a:spcBef>
                <a:spcPts val="1600"/>
              </a:spcBef>
              <a:spcAft>
                <a:spcPts val="0"/>
              </a:spcAft>
              <a:buSzPts val="1400"/>
              <a:buNone/>
              <a:defRPr sz="1600"/>
            </a:lvl6pPr>
            <a:lvl7pPr lvl="6" algn="l">
              <a:lnSpc>
                <a:spcPct val="100000"/>
              </a:lnSpc>
              <a:spcBef>
                <a:spcPts val="1600"/>
              </a:spcBef>
              <a:spcAft>
                <a:spcPts val="0"/>
              </a:spcAft>
              <a:buSzPts val="1400"/>
              <a:buNone/>
              <a:defRPr sz="1600"/>
            </a:lvl7pPr>
            <a:lvl8pPr lvl="7" algn="l">
              <a:lnSpc>
                <a:spcPct val="100000"/>
              </a:lnSpc>
              <a:spcBef>
                <a:spcPts val="1600"/>
              </a:spcBef>
              <a:spcAft>
                <a:spcPts val="0"/>
              </a:spcAft>
              <a:buSzPts val="1400"/>
              <a:buNone/>
              <a:defRPr sz="1600"/>
            </a:lvl8pPr>
            <a:lvl9pPr lvl="8" algn="l">
              <a:lnSpc>
                <a:spcPct val="100000"/>
              </a:lnSpc>
              <a:spcBef>
                <a:spcPts val="1600"/>
              </a:spcBef>
              <a:spcAft>
                <a:spcPts val="1600"/>
              </a:spcAft>
              <a:buSzPts val="1400"/>
              <a:buNone/>
              <a:defRPr sz="1600"/>
            </a:lvl9pPr>
          </a:lstStyle>
          <a:p/>
        </p:txBody>
      </p:sp>
      <p:sp>
        <p:nvSpPr>
          <p:cNvPr id="39" name="Google Shape;39;p5"/>
          <p:cNvSpPr txBox="1"/>
          <p:nvPr>
            <p:ph type="title"/>
          </p:nvPr>
        </p:nvSpPr>
        <p:spPr>
          <a:xfrm>
            <a:off x="1508700" y="1668250"/>
            <a:ext cx="3866100" cy="72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7000"/>
              <a:buNone/>
              <a:defRPr sz="7000"/>
            </a:lvl2pPr>
            <a:lvl3pPr lvl="2" algn="l">
              <a:lnSpc>
                <a:spcPct val="100000"/>
              </a:lnSpc>
              <a:spcBef>
                <a:spcPts val="0"/>
              </a:spcBef>
              <a:spcAft>
                <a:spcPts val="0"/>
              </a:spcAft>
              <a:buSzPts val="7000"/>
              <a:buNone/>
              <a:defRPr sz="7000"/>
            </a:lvl3pPr>
            <a:lvl4pPr lvl="3" algn="l">
              <a:lnSpc>
                <a:spcPct val="100000"/>
              </a:lnSpc>
              <a:spcBef>
                <a:spcPts val="0"/>
              </a:spcBef>
              <a:spcAft>
                <a:spcPts val="0"/>
              </a:spcAft>
              <a:buSzPts val="7000"/>
              <a:buNone/>
              <a:defRPr sz="7000"/>
            </a:lvl4pPr>
            <a:lvl5pPr lvl="4" algn="l">
              <a:lnSpc>
                <a:spcPct val="100000"/>
              </a:lnSpc>
              <a:spcBef>
                <a:spcPts val="0"/>
              </a:spcBef>
              <a:spcAft>
                <a:spcPts val="0"/>
              </a:spcAft>
              <a:buSzPts val="7000"/>
              <a:buNone/>
              <a:defRPr sz="7000"/>
            </a:lvl5pPr>
            <a:lvl6pPr lvl="5" algn="l">
              <a:lnSpc>
                <a:spcPct val="100000"/>
              </a:lnSpc>
              <a:spcBef>
                <a:spcPts val="0"/>
              </a:spcBef>
              <a:spcAft>
                <a:spcPts val="0"/>
              </a:spcAft>
              <a:buSzPts val="7000"/>
              <a:buNone/>
              <a:defRPr sz="7000"/>
            </a:lvl6pPr>
            <a:lvl7pPr lvl="6" algn="l">
              <a:lnSpc>
                <a:spcPct val="100000"/>
              </a:lnSpc>
              <a:spcBef>
                <a:spcPts val="0"/>
              </a:spcBef>
              <a:spcAft>
                <a:spcPts val="0"/>
              </a:spcAft>
              <a:buSzPts val="7000"/>
              <a:buNone/>
              <a:defRPr sz="7000"/>
            </a:lvl7pPr>
            <a:lvl8pPr lvl="7" algn="l">
              <a:lnSpc>
                <a:spcPct val="100000"/>
              </a:lnSpc>
              <a:spcBef>
                <a:spcPts val="0"/>
              </a:spcBef>
              <a:spcAft>
                <a:spcPts val="0"/>
              </a:spcAft>
              <a:buSzPts val="7000"/>
              <a:buNone/>
              <a:defRPr sz="7000"/>
            </a:lvl8pPr>
            <a:lvl9pPr lvl="8" algn="l">
              <a:lnSpc>
                <a:spcPct val="100000"/>
              </a:lnSpc>
              <a:spcBef>
                <a:spcPts val="0"/>
              </a:spcBef>
              <a:spcAft>
                <a:spcPts val="0"/>
              </a:spcAft>
              <a:buSzPts val="7000"/>
              <a:buNone/>
              <a:defRPr sz="7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6"/>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2552700" y="2131350"/>
            <a:ext cx="42429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6"/>
          <p:cNvSpPr txBox="1"/>
          <p:nvPr>
            <p:ph idx="2" type="title"/>
          </p:nvPr>
        </p:nvSpPr>
        <p:spPr>
          <a:xfrm>
            <a:off x="2552700" y="1383425"/>
            <a:ext cx="923400" cy="69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4800"/>
              <a:buNone/>
              <a:defRPr sz="4800">
                <a:solidFill>
                  <a:schemeClr val="lt2"/>
                </a:solidFill>
              </a:defRPr>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sp>
        <p:nvSpPr>
          <p:cNvPr id="44" name="Google Shape;44;p6"/>
          <p:cNvSpPr txBox="1"/>
          <p:nvPr>
            <p:ph idx="1" type="subTitle"/>
          </p:nvPr>
        </p:nvSpPr>
        <p:spPr>
          <a:xfrm>
            <a:off x="2552700" y="2957291"/>
            <a:ext cx="2935800" cy="76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45" name="Shape 45"/>
        <p:cNvGrpSpPr/>
        <p:nvPr/>
      </p:nvGrpSpPr>
      <p:grpSpPr>
        <a:xfrm>
          <a:off x="0" y="0"/>
          <a:ext cx="0" cy="0"/>
          <a:chOff x="0" y="0"/>
          <a:chExt cx="0" cy="0"/>
        </a:xfrm>
      </p:grpSpPr>
      <p:sp>
        <p:nvSpPr>
          <p:cNvPr id="46" name="Google Shape;46;p7"/>
          <p:cNvSpPr txBox="1"/>
          <p:nvPr>
            <p:ph idx="1" type="body"/>
          </p:nvPr>
        </p:nvSpPr>
        <p:spPr>
          <a:xfrm>
            <a:off x="720000" y="2075500"/>
            <a:ext cx="5250900" cy="1931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7" name="Google Shape;47;p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9" name="Google Shape;49;p7"/>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idx="1" type="subTitle"/>
          </p:nvPr>
        </p:nvSpPr>
        <p:spPr>
          <a:xfrm>
            <a:off x="1417986" y="2995275"/>
            <a:ext cx="238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52" name="Google Shape;52;p8"/>
          <p:cNvSpPr txBox="1"/>
          <p:nvPr>
            <p:ph idx="2" type="subTitle"/>
          </p:nvPr>
        </p:nvSpPr>
        <p:spPr>
          <a:xfrm>
            <a:off x="1417986" y="3346800"/>
            <a:ext cx="2385600" cy="8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53" name="Google Shape;53;p8"/>
          <p:cNvSpPr txBox="1"/>
          <p:nvPr>
            <p:ph idx="3" type="subTitle"/>
          </p:nvPr>
        </p:nvSpPr>
        <p:spPr>
          <a:xfrm>
            <a:off x="5399486" y="2995275"/>
            <a:ext cx="238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54" name="Google Shape;54;p8"/>
          <p:cNvSpPr txBox="1"/>
          <p:nvPr>
            <p:ph idx="4" type="subTitle"/>
          </p:nvPr>
        </p:nvSpPr>
        <p:spPr>
          <a:xfrm>
            <a:off x="5399486" y="3346800"/>
            <a:ext cx="2385600" cy="8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55" name="Google Shape;55;p8"/>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8"/>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7" name="Google Shape;57;p8"/>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8" name="Shape 58"/>
        <p:cNvGrpSpPr/>
        <p:nvPr/>
      </p:nvGrpSpPr>
      <p:grpSpPr>
        <a:xfrm>
          <a:off x="0" y="0"/>
          <a:ext cx="0" cy="0"/>
          <a:chOff x="0" y="0"/>
          <a:chExt cx="0" cy="0"/>
        </a:xfrm>
      </p:grpSpPr>
      <p:sp>
        <p:nvSpPr>
          <p:cNvPr id="59" name="Google Shape;59;p9"/>
          <p:cNvSpPr txBox="1"/>
          <p:nvPr>
            <p:ph type="title"/>
          </p:nvPr>
        </p:nvSpPr>
        <p:spPr>
          <a:xfrm>
            <a:off x="869627" y="2130720"/>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60" name="Google Shape;60;p9"/>
          <p:cNvSpPr txBox="1"/>
          <p:nvPr>
            <p:ph idx="1" type="subTitle"/>
          </p:nvPr>
        </p:nvSpPr>
        <p:spPr>
          <a:xfrm>
            <a:off x="723900" y="2995276"/>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1600"/>
              </a:spcBef>
              <a:spcAft>
                <a:spcPts val="0"/>
              </a:spcAft>
              <a:buSzPts val="1400"/>
              <a:buNone/>
              <a:defRPr>
                <a:latin typeface="Poppins Black"/>
                <a:ea typeface="Poppins Black"/>
                <a:cs typeface="Poppins Black"/>
                <a:sym typeface="Poppins Black"/>
              </a:defRPr>
            </a:lvl2pPr>
            <a:lvl3pPr lvl="2" algn="l">
              <a:lnSpc>
                <a:spcPct val="100000"/>
              </a:lnSpc>
              <a:spcBef>
                <a:spcPts val="1600"/>
              </a:spcBef>
              <a:spcAft>
                <a:spcPts val="0"/>
              </a:spcAft>
              <a:buSzPts val="1400"/>
              <a:buNone/>
              <a:defRPr>
                <a:latin typeface="Poppins Black"/>
                <a:ea typeface="Poppins Black"/>
                <a:cs typeface="Poppins Black"/>
                <a:sym typeface="Poppins Black"/>
              </a:defRPr>
            </a:lvl3pPr>
            <a:lvl4pPr lvl="3" algn="l">
              <a:lnSpc>
                <a:spcPct val="100000"/>
              </a:lnSpc>
              <a:spcBef>
                <a:spcPts val="1600"/>
              </a:spcBef>
              <a:spcAft>
                <a:spcPts val="0"/>
              </a:spcAft>
              <a:buSzPts val="1400"/>
              <a:buNone/>
              <a:defRPr>
                <a:latin typeface="Poppins Black"/>
                <a:ea typeface="Poppins Black"/>
                <a:cs typeface="Poppins Black"/>
                <a:sym typeface="Poppins Black"/>
              </a:defRPr>
            </a:lvl4pPr>
            <a:lvl5pPr lvl="4" algn="l">
              <a:lnSpc>
                <a:spcPct val="100000"/>
              </a:lnSpc>
              <a:spcBef>
                <a:spcPts val="1600"/>
              </a:spcBef>
              <a:spcAft>
                <a:spcPts val="0"/>
              </a:spcAft>
              <a:buSzPts val="1400"/>
              <a:buNone/>
              <a:defRPr>
                <a:latin typeface="Poppins Black"/>
                <a:ea typeface="Poppins Black"/>
                <a:cs typeface="Poppins Black"/>
                <a:sym typeface="Poppins Black"/>
              </a:defRPr>
            </a:lvl5pPr>
            <a:lvl6pPr lvl="5" algn="l">
              <a:lnSpc>
                <a:spcPct val="100000"/>
              </a:lnSpc>
              <a:spcBef>
                <a:spcPts val="1600"/>
              </a:spcBef>
              <a:spcAft>
                <a:spcPts val="0"/>
              </a:spcAft>
              <a:buSzPts val="1400"/>
              <a:buNone/>
              <a:defRPr>
                <a:latin typeface="Poppins Black"/>
                <a:ea typeface="Poppins Black"/>
                <a:cs typeface="Poppins Black"/>
                <a:sym typeface="Poppins Black"/>
              </a:defRPr>
            </a:lvl6pPr>
            <a:lvl7pPr lvl="6" algn="l">
              <a:lnSpc>
                <a:spcPct val="100000"/>
              </a:lnSpc>
              <a:spcBef>
                <a:spcPts val="1600"/>
              </a:spcBef>
              <a:spcAft>
                <a:spcPts val="0"/>
              </a:spcAft>
              <a:buSzPts val="1400"/>
              <a:buNone/>
              <a:defRPr>
                <a:latin typeface="Poppins Black"/>
                <a:ea typeface="Poppins Black"/>
                <a:cs typeface="Poppins Black"/>
                <a:sym typeface="Poppins Black"/>
              </a:defRPr>
            </a:lvl7pPr>
            <a:lvl8pPr lvl="7" algn="l">
              <a:lnSpc>
                <a:spcPct val="100000"/>
              </a:lnSpc>
              <a:spcBef>
                <a:spcPts val="1600"/>
              </a:spcBef>
              <a:spcAft>
                <a:spcPts val="0"/>
              </a:spcAft>
              <a:buSzPts val="1400"/>
              <a:buNone/>
              <a:defRPr>
                <a:latin typeface="Poppins Black"/>
                <a:ea typeface="Poppins Black"/>
                <a:cs typeface="Poppins Black"/>
                <a:sym typeface="Poppins Black"/>
              </a:defRPr>
            </a:lvl8pPr>
            <a:lvl9pPr lvl="8"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61" name="Google Shape;61;p9"/>
          <p:cNvSpPr txBox="1"/>
          <p:nvPr>
            <p:ph idx="2" type="subTitle"/>
          </p:nvPr>
        </p:nvSpPr>
        <p:spPr>
          <a:xfrm>
            <a:off x="723900" y="3346802"/>
            <a:ext cx="2205600" cy="8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62" name="Google Shape;62;p9"/>
          <p:cNvSpPr txBox="1"/>
          <p:nvPr>
            <p:ph idx="3" type="title"/>
          </p:nvPr>
        </p:nvSpPr>
        <p:spPr>
          <a:xfrm>
            <a:off x="3616601" y="2130720"/>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63" name="Google Shape;63;p9"/>
          <p:cNvSpPr txBox="1"/>
          <p:nvPr>
            <p:ph idx="4" type="subTitle"/>
          </p:nvPr>
        </p:nvSpPr>
        <p:spPr>
          <a:xfrm>
            <a:off x="3470874" y="2995276"/>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1600"/>
              </a:spcBef>
              <a:spcAft>
                <a:spcPts val="0"/>
              </a:spcAft>
              <a:buSzPts val="1400"/>
              <a:buNone/>
              <a:defRPr>
                <a:latin typeface="Poppins Black"/>
                <a:ea typeface="Poppins Black"/>
                <a:cs typeface="Poppins Black"/>
                <a:sym typeface="Poppins Black"/>
              </a:defRPr>
            </a:lvl2pPr>
            <a:lvl3pPr lvl="2" algn="l">
              <a:lnSpc>
                <a:spcPct val="100000"/>
              </a:lnSpc>
              <a:spcBef>
                <a:spcPts val="1600"/>
              </a:spcBef>
              <a:spcAft>
                <a:spcPts val="0"/>
              </a:spcAft>
              <a:buSzPts val="1400"/>
              <a:buNone/>
              <a:defRPr>
                <a:latin typeface="Poppins Black"/>
                <a:ea typeface="Poppins Black"/>
                <a:cs typeface="Poppins Black"/>
                <a:sym typeface="Poppins Black"/>
              </a:defRPr>
            </a:lvl3pPr>
            <a:lvl4pPr lvl="3" algn="l">
              <a:lnSpc>
                <a:spcPct val="100000"/>
              </a:lnSpc>
              <a:spcBef>
                <a:spcPts val="1600"/>
              </a:spcBef>
              <a:spcAft>
                <a:spcPts val="0"/>
              </a:spcAft>
              <a:buSzPts val="1400"/>
              <a:buNone/>
              <a:defRPr>
                <a:latin typeface="Poppins Black"/>
                <a:ea typeface="Poppins Black"/>
                <a:cs typeface="Poppins Black"/>
                <a:sym typeface="Poppins Black"/>
              </a:defRPr>
            </a:lvl4pPr>
            <a:lvl5pPr lvl="4" algn="l">
              <a:lnSpc>
                <a:spcPct val="100000"/>
              </a:lnSpc>
              <a:spcBef>
                <a:spcPts val="1600"/>
              </a:spcBef>
              <a:spcAft>
                <a:spcPts val="0"/>
              </a:spcAft>
              <a:buSzPts val="1400"/>
              <a:buNone/>
              <a:defRPr>
                <a:latin typeface="Poppins Black"/>
                <a:ea typeface="Poppins Black"/>
                <a:cs typeface="Poppins Black"/>
                <a:sym typeface="Poppins Black"/>
              </a:defRPr>
            </a:lvl5pPr>
            <a:lvl6pPr lvl="5" algn="l">
              <a:lnSpc>
                <a:spcPct val="100000"/>
              </a:lnSpc>
              <a:spcBef>
                <a:spcPts val="1600"/>
              </a:spcBef>
              <a:spcAft>
                <a:spcPts val="0"/>
              </a:spcAft>
              <a:buSzPts val="1400"/>
              <a:buNone/>
              <a:defRPr>
                <a:latin typeface="Poppins Black"/>
                <a:ea typeface="Poppins Black"/>
                <a:cs typeface="Poppins Black"/>
                <a:sym typeface="Poppins Black"/>
              </a:defRPr>
            </a:lvl6pPr>
            <a:lvl7pPr lvl="6" algn="l">
              <a:lnSpc>
                <a:spcPct val="100000"/>
              </a:lnSpc>
              <a:spcBef>
                <a:spcPts val="1600"/>
              </a:spcBef>
              <a:spcAft>
                <a:spcPts val="0"/>
              </a:spcAft>
              <a:buSzPts val="1400"/>
              <a:buNone/>
              <a:defRPr>
                <a:latin typeface="Poppins Black"/>
                <a:ea typeface="Poppins Black"/>
                <a:cs typeface="Poppins Black"/>
                <a:sym typeface="Poppins Black"/>
              </a:defRPr>
            </a:lvl7pPr>
            <a:lvl8pPr lvl="7" algn="l">
              <a:lnSpc>
                <a:spcPct val="100000"/>
              </a:lnSpc>
              <a:spcBef>
                <a:spcPts val="1600"/>
              </a:spcBef>
              <a:spcAft>
                <a:spcPts val="0"/>
              </a:spcAft>
              <a:buSzPts val="1400"/>
              <a:buNone/>
              <a:defRPr>
                <a:latin typeface="Poppins Black"/>
                <a:ea typeface="Poppins Black"/>
                <a:cs typeface="Poppins Black"/>
                <a:sym typeface="Poppins Black"/>
              </a:defRPr>
            </a:lvl8pPr>
            <a:lvl9pPr lvl="8"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64" name="Google Shape;64;p9"/>
          <p:cNvSpPr txBox="1"/>
          <p:nvPr>
            <p:ph idx="5" type="subTitle"/>
          </p:nvPr>
        </p:nvSpPr>
        <p:spPr>
          <a:xfrm>
            <a:off x="3470875" y="3346802"/>
            <a:ext cx="2205600" cy="8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65" name="Google Shape;65;p9"/>
          <p:cNvSpPr txBox="1"/>
          <p:nvPr>
            <p:ph idx="6" type="title"/>
          </p:nvPr>
        </p:nvSpPr>
        <p:spPr>
          <a:xfrm>
            <a:off x="6363576" y="2130720"/>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66" name="Google Shape;66;p9"/>
          <p:cNvSpPr txBox="1"/>
          <p:nvPr>
            <p:ph idx="7" type="subTitle"/>
          </p:nvPr>
        </p:nvSpPr>
        <p:spPr>
          <a:xfrm>
            <a:off x="6217849" y="2995276"/>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1600"/>
              </a:spcBef>
              <a:spcAft>
                <a:spcPts val="0"/>
              </a:spcAft>
              <a:buSzPts val="1400"/>
              <a:buNone/>
              <a:defRPr>
                <a:latin typeface="Poppins Black"/>
                <a:ea typeface="Poppins Black"/>
                <a:cs typeface="Poppins Black"/>
                <a:sym typeface="Poppins Black"/>
              </a:defRPr>
            </a:lvl2pPr>
            <a:lvl3pPr lvl="2" algn="l">
              <a:lnSpc>
                <a:spcPct val="100000"/>
              </a:lnSpc>
              <a:spcBef>
                <a:spcPts val="1600"/>
              </a:spcBef>
              <a:spcAft>
                <a:spcPts val="0"/>
              </a:spcAft>
              <a:buSzPts val="1400"/>
              <a:buNone/>
              <a:defRPr>
                <a:latin typeface="Poppins Black"/>
                <a:ea typeface="Poppins Black"/>
                <a:cs typeface="Poppins Black"/>
                <a:sym typeface="Poppins Black"/>
              </a:defRPr>
            </a:lvl3pPr>
            <a:lvl4pPr lvl="3" algn="l">
              <a:lnSpc>
                <a:spcPct val="100000"/>
              </a:lnSpc>
              <a:spcBef>
                <a:spcPts val="1600"/>
              </a:spcBef>
              <a:spcAft>
                <a:spcPts val="0"/>
              </a:spcAft>
              <a:buSzPts val="1400"/>
              <a:buNone/>
              <a:defRPr>
                <a:latin typeface="Poppins Black"/>
                <a:ea typeface="Poppins Black"/>
                <a:cs typeface="Poppins Black"/>
                <a:sym typeface="Poppins Black"/>
              </a:defRPr>
            </a:lvl4pPr>
            <a:lvl5pPr lvl="4" algn="l">
              <a:lnSpc>
                <a:spcPct val="100000"/>
              </a:lnSpc>
              <a:spcBef>
                <a:spcPts val="1600"/>
              </a:spcBef>
              <a:spcAft>
                <a:spcPts val="0"/>
              </a:spcAft>
              <a:buSzPts val="1400"/>
              <a:buNone/>
              <a:defRPr>
                <a:latin typeface="Poppins Black"/>
                <a:ea typeface="Poppins Black"/>
                <a:cs typeface="Poppins Black"/>
                <a:sym typeface="Poppins Black"/>
              </a:defRPr>
            </a:lvl5pPr>
            <a:lvl6pPr lvl="5" algn="l">
              <a:lnSpc>
                <a:spcPct val="100000"/>
              </a:lnSpc>
              <a:spcBef>
                <a:spcPts val="1600"/>
              </a:spcBef>
              <a:spcAft>
                <a:spcPts val="0"/>
              </a:spcAft>
              <a:buSzPts val="1400"/>
              <a:buNone/>
              <a:defRPr>
                <a:latin typeface="Poppins Black"/>
                <a:ea typeface="Poppins Black"/>
                <a:cs typeface="Poppins Black"/>
                <a:sym typeface="Poppins Black"/>
              </a:defRPr>
            </a:lvl6pPr>
            <a:lvl7pPr lvl="6" algn="l">
              <a:lnSpc>
                <a:spcPct val="100000"/>
              </a:lnSpc>
              <a:spcBef>
                <a:spcPts val="1600"/>
              </a:spcBef>
              <a:spcAft>
                <a:spcPts val="0"/>
              </a:spcAft>
              <a:buSzPts val="1400"/>
              <a:buNone/>
              <a:defRPr>
                <a:latin typeface="Poppins Black"/>
                <a:ea typeface="Poppins Black"/>
                <a:cs typeface="Poppins Black"/>
                <a:sym typeface="Poppins Black"/>
              </a:defRPr>
            </a:lvl7pPr>
            <a:lvl8pPr lvl="7" algn="l">
              <a:lnSpc>
                <a:spcPct val="100000"/>
              </a:lnSpc>
              <a:spcBef>
                <a:spcPts val="1600"/>
              </a:spcBef>
              <a:spcAft>
                <a:spcPts val="0"/>
              </a:spcAft>
              <a:buSzPts val="1400"/>
              <a:buNone/>
              <a:defRPr>
                <a:latin typeface="Poppins Black"/>
                <a:ea typeface="Poppins Black"/>
                <a:cs typeface="Poppins Black"/>
                <a:sym typeface="Poppins Black"/>
              </a:defRPr>
            </a:lvl8pPr>
            <a:lvl9pPr lvl="8"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67" name="Google Shape;67;p9"/>
          <p:cNvSpPr txBox="1"/>
          <p:nvPr>
            <p:ph idx="8" type="subTitle"/>
          </p:nvPr>
        </p:nvSpPr>
        <p:spPr>
          <a:xfrm>
            <a:off x="6217850" y="3346802"/>
            <a:ext cx="2205600" cy="8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68" name="Google Shape;68;p9"/>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9"/>
          <p:cNvSpPr txBox="1"/>
          <p:nvPr>
            <p:ph idx="9"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0" name="Google Shape;70;p9"/>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1" name="Shape 71"/>
        <p:cNvGrpSpPr/>
        <p:nvPr/>
      </p:nvGrpSpPr>
      <p:grpSpPr>
        <a:xfrm>
          <a:off x="0" y="0"/>
          <a:ext cx="0" cy="0"/>
          <a:chOff x="0" y="0"/>
          <a:chExt cx="0" cy="0"/>
        </a:xfrm>
      </p:grpSpPr>
      <p:sp>
        <p:nvSpPr>
          <p:cNvPr id="72" name="Google Shape;72;p10"/>
          <p:cNvSpPr txBox="1"/>
          <p:nvPr>
            <p:ph idx="1" type="subTitle"/>
          </p:nvPr>
        </p:nvSpPr>
        <p:spPr>
          <a:xfrm>
            <a:off x="1759875" y="1833925"/>
            <a:ext cx="24372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1600"/>
              </a:spcBef>
              <a:spcAft>
                <a:spcPts val="0"/>
              </a:spcAft>
              <a:buSzPts val="1400"/>
              <a:buNone/>
              <a:defRPr>
                <a:latin typeface="Poppins Black"/>
                <a:ea typeface="Poppins Black"/>
                <a:cs typeface="Poppins Black"/>
                <a:sym typeface="Poppins Black"/>
              </a:defRPr>
            </a:lvl2pPr>
            <a:lvl3pPr lvl="2" algn="l">
              <a:lnSpc>
                <a:spcPct val="100000"/>
              </a:lnSpc>
              <a:spcBef>
                <a:spcPts val="1600"/>
              </a:spcBef>
              <a:spcAft>
                <a:spcPts val="0"/>
              </a:spcAft>
              <a:buSzPts val="1400"/>
              <a:buNone/>
              <a:defRPr>
                <a:latin typeface="Poppins Black"/>
                <a:ea typeface="Poppins Black"/>
                <a:cs typeface="Poppins Black"/>
                <a:sym typeface="Poppins Black"/>
              </a:defRPr>
            </a:lvl3pPr>
            <a:lvl4pPr lvl="3" algn="l">
              <a:lnSpc>
                <a:spcPct val="100000"/>
              </a:lnSpc>
              <a:spcBef>
                <a:spcPts val="1600"/>
              </a:spcBef>
              <a:spcAft>
                <a:spcPts val="0"/>
              </a:spcAft>
              <a:buSzPts val="1400"/>
              <a:buNone/>
              <a:defRPr>
                <a:latin typeface="Poppins Black"/>
                <a:ea typeface="Poppins Black"/>
                <a:cs typeface="Poppins Black"/>
                <a:sym typeface="Poppins Black"/>
              </a:defRPr>
            </a:lvl4pPr>
            <a:lvl5pPr lvl="4" algn="l">
              <a:lnSpc>
                <a:spcPct val="100000"/>
              </a:lnSpc>
              <a:spcBef>
                <a:spcPts val="1600"/>
              </a:spcBef>
              <a:spcAft>
                <a:spcPts val="0"/>
              </a:spcAft>
              <a:buSzPts val="1400"/>
              <a:buNone/>
              <a:defRPr>
                <a:latin typeface="Poppins Black"/>
                <a:ea typeface="Poppins Black"/>
                <a:cs typeface="Poppins Black"/>
                <a:sym typeface="Poppins Black"/>
              </a:defRPr>
            </a:lvl5pPr>
            <a:lvl6pPr lvl="5" algn="l">
              <a:lnSpc>
                <a:spcPct val="100000"/>
              </a:lnSpc>
              <a:spcBef>
                <a:spcPts val="1600"/>
              </a:spcBef>
              <a:spcAft>
                <a:spcPts val="0"/>
              </a:spcAft>
              <a:buSzPts val="1400"/>
              <a:buNone/>
              <a:defRPr>
                <a:latin typeface="Poppins Black"/>
                <a:ea typeface="Poppins Black"/>
                <a:cs typeface="Poppins Black"/>
                <a:sym typeface="Poppins Black"/>
              </a:defRPr>
            </a:lvl6pPr>
            <a:lvl7pPr lvl="6" algn="l">
              <a:lnSpc>
                <a:spcPct val="100000"/>
              </a:lnSpc>
              <a:spcBef>
                <a:spcPts val="1600"/>
              </a:spcBef>
              <a:spcAft>
                <a:spcPts val="0"/>
              </a:spcAft>
              <a:buSzPts val="1400"/>
              <a:buNone/>
              <a:defRPr>
                <a:latin typeface="Poppins Black"/>
                <a:ea typeface="Poppins Black"/>
                <a:cs typeface="Poppins Black"/>
                <a:sym typeface="Poppins Black"/>
              </a:defRPr>
            </a:lvl7pPr>
            <a:lvl8pPr lvl="7" algn="l">
              <a:lnSpc>
                <a:spcPct val="100000"/>
              </a:lnSpc>
              <a:spcBef>
                <a:spcPts val="1600"/>
              </a:spcBef>
              <a:spcAft>
                <a:spcPts val="0"/>
              </a:spcAft>
              <a:buSzPts val="1400"/>
              <a:buNone/>
              <a:defRPr>
                <a:latin typeface="Poppins Black"/>
                <a:ea typeface="Poppins Black"/>
                <a:cs typeface="Poppins Black"/>
                <a:sym typeface="Poppins Black"/>
              </a:defRPr>
            </a:lvl8pPr>
            <a:lvl9pPr lvl="8"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73" name="Google Shape;73;p10"/>
          <p:cNvSpPr txBox="1"/>
          <p:nvPr>
            <p:ph idx="2" type="subTitle"/>
          </p:nvPr>
        </p:nvSpPr>
        <p:spPr>
          <a:xfrm>
            <a:off x="1759875" y="2185449"/>
            <a:ext cx="24372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4" name="Google Shape;74;p10"/>
          <p:cNvSpPr txBox="1"/>
          <p:nvPr>
            <p:ph idx="3" type="subTitle"/>
          </p:nvPr>
        </p:nvSpPr>
        <p:spPr>
          <a:xfrm>
            <a:off x="1759875" y="3213476"/>
            <a:ext cx="24372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75" name="Google Shape;75;p10"/>
          <p:cNvSpPr txBox="1"/>
          <p:nvPr>
            <p:ph idx="4" type="subTitle"/>
          </p:nvPr>
        </p:nvSpPr>
        <p:spPr>
          <a:xfrm>
            <a:off x="1759875" y="3565000"/>
            <a:ext cx="24372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6" name="Google Shape;76;p10"/>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0"/>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8" name="Google Shape;78;p10"/>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0"/>
          <p:cNvSpPr txBox="1"/>
          <p:nvPr>
            <p:ph idx="5" type="subTitle"/>
          </p:nvPr>
        </p:nvSpPr>
        <p:spPr>
          <a:xfrm>
            <a:off x="5742675" y="1833925"/>
            <a:ext cx="24372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80" name="Google Shape;80;p10"/>
          <p:cNvSpPr txBox="1"/>
          <p:nvPr>
            <p:ph idx="6" type="subTitle"/>
          </p:nvPr>
        </p:nvSpPr>
        <p:spPr>
          <a:xfrm>
            <a:off x="5742675" y="2185449"/>
            <a:ext cx="24372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81" name="Google Shape;81;p10"/>
          <p:cNvSpPr txBox="1"/>
          <p:nvPr>
            <p:ph idx="7" type="subTitle"/>
          </p:nvPr>
        </p:nvSpPr>
        <p:spPr>
          <a:xfrm>
            <a:off x="5742675" y="3213476"/>
            <a:ext cx="24372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0"/>
              </a:spcBef>
              <a:spcAft>
                <a:spcPts val="0"/>
              </a:spcAft>
              <a:buSzPts val="1400"/>
              <a:buNone/>
              <a:defRPr>
                <a:latin typeface="Poppins Black"/>
                <a:ea typeface="Poppins Black"/>
                <a:cs typeface="Poppins Black"/>
                <a:sym typeface="Poppins Black"/>
              </a:defRPr>
            </a:lvl2pPr>
            <a:lvl3pPr lvl="2" algn="l">
              <a:lnSpc>
                <a:spcPct val="100000"/>
              </a:lnSpc>
              <a:spcBef>
                <a:spcPts val="0"/>
              </a:spcBef>
              <a:spcAft>
                <a:spcPts val="0"/>
              </a:spcAft>
              <a:buSzPts val="1400"/>
              <a:buNone/>
              <a:defRPr>
                <a:latin typeface="Poppins Black"/>
                <a:ea typeface="Poppins Black"/>
                <a:cs typeface="Poppins Black"/>
                <a:sym typeface="Poppins Black"/>
              </a:defRPr>
            </a:lvl3pPr>
            <a:lvl4pPr lvl="3" algn="l">
              <a:lnSpc>
                <a:spcPct val="100000"/>
              </a:lnSpc>
              <a:spcBef>
                <a:spcPts val="0"/>
              </a:spcBef>
              <a:spcAft>
                <a:spcPts val="0"/>
              </a:spcAft>
              <a:buSzPts val="1400"/>
              <a:buNone/>
              <a:defRPr>
                <a:latin typeface="Poppins Black"/>
                <a:ea typeface="Poppins Black"/>
                <a:cs typeface="Poppins Black"/>
                <a:sym typeface="Poppins Black"/>
              </a:defRPr>
            </a:lvl4pPr>
            <a:lvl5pPr lvl="4" algn="l">
              <a:lnSpc>
                <a:spcPct val="100000"/>
              </a:lnSpc>
              <a:spcBef>
                <a:spcPts val="0"/>
              </a:spcBef>
              <a:spcAft>
                <a:spcPts val="0"/>
              </a:spcAft>
              <a:buSzPts val="1400"/>
              <a:buNone/>
              <a:defRPr>
                <a:latin typeface="Poppins Black"/>
                <a:ea typeface="Poppins Black"/>
                <a:cs typeface="Poppins Black"/>
                <a:sym typeface="Poppins Black"/>
              </a:defRPr>
            </a:lvl5pPr>
            <a:lvl6pPr lvl="5" algn="l">
              <a:lnSpc>
                <a:spcPct val="100000"/>
              </a:lnSpc>
              <a:spcBef>
                <a:spcPts val="0"/>
              </a:spcBef>
              <a:spcAft>
                <a:spcPts val="0"/>
              </a:spcAft>
              <a:buSzPts val="1400"/>
              <a:buNone/>
              <a:defRPr>
                <a:latin typeface="Poppins Black"/>
                <a:ea typeface="Poppins Black"/>
                <a:cs typeface="Poppins Black"/>
                <a:sym typeface="Poppins Black"/>
              </a:defRPr>
            </a:lvl6pPr>
            <a:lvl7pPr lvl="6" algn="l">
              <a:lnSpc>
                <a:spcPct val="100000"/>
              </a:lnSpc>
              <a:spcBef>
                <a:spcPts val="0"/>
              </a:spcBef>
              <a:spcAft>
                <a:spcPts val="0"/>
              </a:spcAft>
              <a:buSzPts val="1400"/>
              <a:buNone/>
              <a:defRPr>
                <a:latin typeface="Poppins Black"/>
                <a:ea typeface="Poppins Black"/>
                <a:cs typeface="Poppins Black"/>
                <a:sym typeface="Poppins Black"/>
              </a:defRPr>
            </a:lvl7pPr>
            <a:lvl8pPr lvl="7" algn="l">
              <a:lnSpc>
                <a:spcPct val="100000"/>
              </a:lnSpc>
              <a:spcBef>
                <a:spcPts val="0"/>
              </a:spcBef>
              <a:spcAft>
                <a:spcPts val="0"/>
              </a:spcAft>
              <a:buSzPts val="1400"/>
              <a:buNone/>
              <a:defRPr>
                <a:latin typeface="Poppins Black"/>
                <a:ea typeface="Poppins Black"/>
                <a:cs typeface="Poppins Black"/>
                <a:sym typeface="Poppins Black"/>
              </a:defRPr>
            </a:lvl8pPr>
            <a:lvl9pPr lvl="8"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82" name="Google Shape;82;p10"/>
          <p:cNvSpPr txBox="1"/>
          <p:nvPr>
            <p:ph idx="8" type="subTitle"/>
          </p:nvPr>
        </p:nvSpPr>
        <p:spPr>
          <a:xfrm>
            <a:off x="5742675" y="3565000"/>
            <a:ext cx="24372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1pPr>
            <a:lvl2pPr lvl="1"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2pPr>
            <a:lvl3pPr lvl="2"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3pPr>
            <a:lvl4pPr lvl="3"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4pPr>
            <a:lvl5pPr lvl="4"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5pPr>
            <a:lvl6pPr lvl="5"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6pPr>
            <a:lvl7pPr lvl="6"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7pPr>
            <a:lvl8pPr lvl="7"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8pPr>
            <a:lvl9pPr lvl="8"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1"/>
              </a:buClr>
              <a:buSzPts val="1800"/>
              <a:buFont typeface="Poppins"/>
              <a:buChar char="●"/>
              <a:defRPr b="0" i="0" sz="1800" u="none" cap="none" strike="noStrike">
                <a:solidFill>
                  <a:schemeClr val="dk1"/>
                </a:solidFill>
                <a:latin typeface="Poppins"/>
                <a:ea typeface="Poppins"/>
                <a:cs typeface="Poppins"/>
                <a:sym typeface="Poppins"/>
              </a:defRPr>
            </a:lvl1pPr>
            <a:lvl2pPr indent="-317500" lvl="1" marL="9144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2pPr>
            <a:lvl3pPr indent="-317500" lvl="2" marL="13716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3pPr>
            <a:lvl4pPr indent="-317500" lvl="3" marL="18288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4pPr>
            <a:lvl5pPr indent="-317500" lvl="4" marL="22860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5pPr>
            <a:lvl6pPr indent="-317500" lvl="5" marL="27432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6pPr>
            <a:lvl7pPr indent="-317500" lvl="6" marL="32004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7pPr>
            <a:lvl8pPr indent="-317500" lvl="7" marL="36576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8pPr>
            <a:lvl9pPr indent="-317500" lvl="8" marL="4114800" marR="0" rtl="0" algn="l">
              <a:lnSpc>
                <a:spcPct val="100000"/>
              </a:lnSpc>
              <a:spcBef>
                <a:spcPts val="1600"/>
              </a:spcBef>
              <a:spcAft>
                <a:spcPts val="160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Poppins"/>
                <a:ea typeface="Poppins"/>
                <a:cs typeface="Poppins"/>
                <a:sym typeface="Poppins"/>
              </a:defRPr>
            </a:lvl1pPr>
            <a:lvl2pPr lvl="1" algn="r">
              <a:buNone/>
              <a:defRPr sz="1300">
                <a:solidFill>
                  <a:schemeClr val="dk1"/>
                </a:solidFill>
                <a:latin typeface="Poppins"/>
                <a:ea typeface="Poppins"/>
                <a:cs typeface="Poppins"/>
                <a:sym typeface="Poppins"/>
              </a:defRPr>
            </a:lvl2pPr>
            <a:lvl3pPr lvl="2" algn="r">
              <a:buNone/>
              <a:defRPr sz="1300">
                <a:solidFill>
                  <a:schemeClr val="dk1"/>
                </a:solidFill>
                <a:latin typeface="Poppins"/>
                <a:ea typeface="Poppins"/>
                <a:cs typeface="Poppins"/>
                <a:sym typeface="Poppins"/>
              </a:defRPr>
            </a:lvl3pPr>
            <a:lvl4pPr lvl="3" algn="r">
              <a:buNone/>
              <a:defRPr sz="1300">
                <a:solidFill>
                  <a:schemeClr val="dk1"/>
                </a:solidFill>
                <a:latin typeface="Poppins"/>
                <a:ea typeface="Poppins"/>
                <a:cs typeface="Poppins"/>
                <a:sym typeface="Poppins"/>
              </a:defRPr>
            </a:lvl4pPr>
            <a:lvl5pPr lvl="4" algn="r">
              <a:buNone/>
              <a:defRPr sz="1300">
                <a:solidFill>
                  <a:schemeClr val="dk1"/>
                </a:solidFill>
                <a:latin typeface="Poppins"/>
                <a:ea typeface="Poppins"/>
                <a:cs typeface="Poppins"/>
                <a:sym typeface="Poppins"/>
              </a:defRPr>
            </a:lvl5pPr>
            <a:lvl6pPr lvl="5" algn="r">
              <a:buNone/>
              <a:defRPr sz="1300">
                <a:solidFill>
                  <a:schemeClr val="dk1"/>
                </a:solidFill>
                <a:latin typeface="Poppins"/>
                <a:ea typeface="Poppins"/>
                <a:cs typeface="Poppins"/>
                <a:sym typeface="Poppins"/>
              </a:defRPr>
            </a:lvl6pPr>
            <a:lvl7pPr lvl="6" algn="r">
              <a:buNone/>
              <a:defRPr sz="1300">
                <a:solidFill>
                  <a:schemeClr val="dk1"/>
                </a:solidFill>
                <a:latin typeface="Poppins"/>
                <a:ea typeface="Poppins"/>
                <a:cs typeface="Poppins"/>
                <a:sym typeface="Poppins"/>
              </a:defRPr>
            </a:lvl7pPr>
            <a:lvl8pPr lvl="7" algn="r">
              <a:buNone/>
              <a:defRPr sz="1300">
                <a:solidFill>
                  <a:schemeClr val="dk1"/>
                </a:solidFill>
                <a:latin typeface="Poppins"/>
                <a:ea typeface="Poppins"/>
                <a:cs typeface="Poppins"/>
                <a:sym typeface="Poppins"/>
              </a:defRPr>
            </a:lvl8pPr>
            <a:lvl9pPr lvl="8" algn="r">
              <a:buNone/>
              <a:defRPr sz="13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www.youtube.com/watch?v=cO_H4E0eURA" TargetMode="Externa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drive.google.com/file/d/1oOSkUM03xHAgXRjgwJjEDEqnQYJboT2Y/view" TargetMode="Externa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0.jpg"/><Relationship Id="rId5"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s://www.autoware.ai/" TargetMode="External"/><Relationship Id="rId4" Type="http://schemas.openxmlformats.org/officeDocument/2006/relationships/image" Target="../media/image29.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hyperlink" Target="http://drive.google.com/file/d/1Fxq9SKimrKWIaqdqjn5-EXMo-gWtNLZ7/view" TargetMode="Externa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hyperlink" Target="http://drive.google.com/file/d/1W4ZXBjtWc2UOVyQ9AGFgUmgbayijPVZY/view" TargetMode="Externa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drive.google.com/file/d/1XERNwNWeo4IxYbDVoa45TLF8Spm--0el/view" TargetMode="Externa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drive.google.com/file/d/1qfbOuZ-uCvoVV6PNRvlshHBB2qeRuMGu/view" TargetMode="Externa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26.jpg"/><Relationship Id="rId5"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20" Type="http://schemas.openxmlformats.org/officeDocument/2006/relationships/hyperlink" Target="https://www.youtube.com/channel/UCr8O8l5cCX85Oem1d18EezQ/featured" TargetMode="External"/><Relationship Id="rId11" Type="http://schemas.openxmlformats.org/officeDocument/2006/relationships/hyperlink" Target="http://wiki.ros.org/ROS/Tutorials" TargetMode="External"/><Relationship Id="rId22" Type="http://schemas.openxmlformats.org/officeDocument/2006/relationships/hyperlink" Target="https://youtube.com/playlist?list=PLLssT5z_DsK-h9vYZkQkYNWcItqhlRJLN" TargetMode="External"/><Relationship Id="rId10" Type="http://schemas.openxmlformats.org/officeDocument/2006/relationships/hyperlink" Target="https://www.youtube.com/watch?v=DBFYZRMLr70&amp;list=PLK0b4e05LnzZWg_7QrIQWyvSPX2WN2ncc" TargetMode="External"/><Relationship Id="rId21" Type="http://schemas.openxmlformats.org/officeDocument/2006/relationships/hyperlink" Target="https://youtube.com/playlist?list=PLUl4u3cNGP63oMNUHXqIUcrkS2PivhN3k" TargetMode="External"/><Relationship Id="rId13" Type="http://schemas.openxmlformats.org/officeDocument/2006/relationships/hyperlink" Target="https://www.youtube.com/user/rapsby" TargetMode="External"/><Relationship Id="rId12" Type="http://schemas.openxmlformats.org/officeDocument/2006/relationships/hyperlink" Target="https://www.youtube.com/watch?v=DBFYZRMLr70&amp;list=PLK0b4e05LnzZWg_7QrIQWyvSPX2WN2ncc" TargetMode="External"/><Relationship Id="rId23" Type="http://schemas.openxmlformats.org/officeDocument/2006/relationships/hyperlink" Target="https://youtube.com/playlist?list=PLblh5JKOoLUICTaGLRoHQDuF_7q2GfuJF" TargetMode="External"/><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hyperlink" Target="https://www.w3schools.com/cpp/" TargetMode="External"/><Relationship Id="rId4" Type="http://schemas.openxmlformats.org/officeDocument/2006/relationships/hyperlink" Target="https://www.youtube.com/channel/UCk0fGHsCEzGig-rSzkfCjMw" TargetMode="External"/><Relationship Id="rId9" Type="http://schemas.openxmlformats.org/officeDocument/2006/relationships/hyperlink" Target="https://howtomechatronics.com/" TargetMode="External"/><Relationship Id="rId15" Type="http://schemas.openxmlformats.org/officeDocument/2006/relationships/hyperlink" Target="https://www.netacad.com/courses/networking" TargetMode="External"/><Relationship Id="rId14" Type="http://schemas.openxmlformats.org/officeDocument/2006/relationships/hyperlink" Target="https://answers.ros.org/questions/" TargetMode="External"/><Relationship Id="rId17" Type="http://schemas.openxmlformats.org/officeDocument/2006/relationships/hyperlink" Target="https://www.youtube.com/user/sentdex" TargetMode="External"/><Relationship Id="rId16" Type="http://schemas.openxmlformats.org/officeDocument/2006/relationships/hyperlink" Target="https://www.youtube.com/watch?v=oxuRxtrO2Ag" TargetMode="External"/><Relationship Id="rId5" Type="http://schemas.openxmlformats.org/officeDocument/2006/relationships/hyperlink" Target="https://www.youtube.com/watch?v=fJWR7dBuc18&amp;list=PLGs0VKk2DiYw-L-RibttcvK-WBZm8WLEP" TargetMode="External"/><Relationship Id="rId19" Type="http://schemas.openxmlformats.org/officeDocument/2006/relationships/hyperlink" Target="https://www.youtube.com/user/krishnaik06" TargetMode="External"/><Relationship Id="rId6" Type="http://schemas.openxmlformats.org/officeDocument/2006/relationships/hyperlink" Target="https://www.youtube.com/c/MichelvanBiezen/playlists" TargetMode="External"/><Relationship Id="rId18" Type="http://schemas.openxmlformats.org/officeDocument/2006/relationships/hyperlink" Target="https://www.youtube.com/watch?v=aircAruvnKk&amp;list=PLZHQObOWTQDNU6R1_67000Dx_ZCJB-3pi" TargetMode="External"/><Relationship Id="rId7" Type="http://schemas.openxmlformats.org/officeDocument/2006/relationships/hyperlink" Target="https://how2electronics.com/" TargetMode="External"/><Relationship Id="rId8" Type="http://schemas.openxmlformats.org/officeDocument/2006/relationships/hyperlink" Target="http://www.instructables.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hyperlink" Target="https://www.linkedin.com/in/aashikms/" TargetMode="External"/><Relationship Id="rId4" Type="http://schemas.openxmlformats.org/officeDocument/2006/relationships/hyperlink" Target="https://aashik1998.github.io/" TargetMode="External"/><Relationship Id="rId5" Type="http://schemas.openxmlformats.org/officeDocument/2006/relationships/hyperlink" Target="https://aashik1998.github.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1844826" y="450675"/>
            <a:ext cx="5454336" cy="3000000"/>
          </a:xfrm>
          <a:prstGeom prst="rect">
            <a:avLst/>
          </a:prstGeom>
          <a:noFill/>
          <a:ln>
            <a:noFill/>
          </a:ln>
        </p:spPr>
      </p:pic>
      <p:sp>
        <p:nvSpPr>
          <p:cNvPr id="164" name="Google Shape;164;p24"/>
          <p:cNvSpPr txBox="1"/>
          <p:nvPr/>
        </p:nvSpPr>
        <p:spPr>
          <a:xfrm>
            <a:off x="2727400" y="2640125"/>
            <a:ext cx="4419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lnSpc>
                <a:spcPct val="120000"/>
              </a:lnSpc>
              <a:spcBef>
                <a:spcPts val="0"/>
              </a:spcBef>
              <a:spcAft>
                <a:spcPts val="0"/>
              </a:spcAft>
              <a:buNone/>
            </a:pPr>
            <a:r>
              <a:rPr lang="en" sz="2300"/>
              <a:t>Learn• Educate• Collaborate</a:t>
            </a:r>
            <a:endParaRPr sz="2300"/>
          </a:p>
          <a:p>
            <a:pPr indent="0" lvl="0" marL="0" rtl="0" algn="l">
              <a:lnSpc>
                <a:spcPct val="115000"/>
              </a:lnSpc>
              <a:spcBef>
                <a:spcPts val="0"/>
              </a:spcBef>
              <a:spcAft>
                <a:spcPts val="0"/>
              </a:spcAft>
              <a:buNone/>
            </a:pPr>
            <a:r>
              <a:t/>
            </a:r>
            <a:endParaRPr sz="2300"/>
          </a:p>
        </p:txBody>
      </p:sp>
      <p:sp>
        <p:nvSpPr>
          <p:cNvPr id="165" name="Google Shape;165;p24"/>
          <p:cNvSpPr/>
          <p:nvPr/>
        </p:nvSpPr>
        <p:spPr>
          <a:xfrm>
            <a:off x="0" y="0"/>
            <a:ext cx="1844700" cy="146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itsubishi CoBot</a:t>
            </a:r>
            <a:endParaRPr/>
          </a:p>
        </p:txBody>
      </p:sp>
      <p:pic>
        <p:nvPicPr>
          <p:cNvPr id="272" name="Google Shape;272;p33"/>
          <p:cNvPicPr preferRelativeResize="0"/>
          <p:nvPr/>
        </p:nvPicPr>
        <p:blipFill>
          <a:blip r:embed="rId3">
            <a:alphaModFix/>
          </a:blip>
          <a:stretch>
            <a:fillRect/>
          </a:stretch>
        </p:blipFill>
        <p:spPr>
          <a:xfrm>
            <a:off x="996675" y="1000200"/>
            <a:ext cx="6635749" cy="3731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p:nvPr/>
        </p:nvSpPr>
        <p:spPr>
          <a:xfrm>
            <a:off x="4573083" y="3761302"/>
            <a:ext cx="3504386" cy="309736"/>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8" name="Google Shape;278;p34"/>
          <p:cNvGrpSpPr/>
          <p:nvPr/>
        </p:nvGrpSpPr>
        <p:grpSpPr>
          <a:xfrm>
            <a:off x="3877617" y="421956"/>
            <a:ext cx="5056124" cy="4227730"/>
            <a:chOff x="5251825" y="1581500"/>
            <a:chExt cx="2706125" cy="2167400"/>
          </a:xfrm>
        </p:grpSpPr>
        <p:sp>
          <p:nvSpPr>
            <p:cNvPr id="279" name="Google Shape;279;p34"/>
            <p:cNvSpPr/>
            <p:nvPr/>
          </p:nvSpPr>
          <p:spPr>
            <a:xfrm>
              <a:off x="6230850" y="3040025"/>
              <a:ext cx="794775" cy="708875"/>
            </a:xfrm>
            <a:custGeom>
              <a:rect b="b" l="l" r="r" t="t"/>
              <a:pathLst>
                <a:path extrusionOk="0" h="28355" w="31791">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4"/>
            <p:cNvSpPr/>
            <p:nvPr/>
          </p:nvSpPr>
          <p:spPr>
            <a:xfrm>
              <a:off x="6198325" y="3040025"/>
              <a:ext cx="794775" cy="708875"/>
            </a:xfrm>
            <a:custGeom>
              <a:rect b="b" l="l" r="r" t="t"/>
              <a:pathLst>
                <a:path extrusionOk="0" h="28355" w="31791">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4"/>
            <p:cNvSpPr/>
            <p:nvPr/>
          </p:nvSpPr>
          <p:spPr>
            <a:xfrm>
              <a:off x="6199175" y="3040025"/>
              <a:ext cx="747225" cy="331100"/>
            </a:xfrm>
            <a:custGeom>
              <a:rect b="b" l="l" r="r" t="t"/>
              <a:pathLst>
                <a:path extrusionOk="0" h="13244" w="29889">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4"/>
            <p:cNvSpPr/>
            <p:nvPr/>
          </p:nvSpPr>
          <p:spPr>
            <a:xfrm>
              <a:off x="528767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4"/>
            <p:cNvSpPr/>
            <p:nvPr/>
          </p:nvSpPr>
          <p:spPr>
            <a:xfrm>
              <a:off x="528767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4"/>
            <p:cNvSpPr/>
            <p:nvPr/>
          </p:nvSpPr>
          <p:spPr>
            <a:xfrm>
              <a:off x="525182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4"/>
            <p:cNvSpPr/>
            <p:nvPr/>
          </p:nvSpPr>
          <p:spPr>
            <a:xfrm>
              <a:off x="5251825" y="1668225"/>
              <a:ext cx="2670275" cy="1371825"/>
            </a:xfrm>
            <a:custGeom>
              <a:rect b="b" l="l" r="r" t="t"/>
              <a:pathLst>
                <a:path extrusionOk="0" h="54873" w="106811">
                  <a:moveTo>
                    <a:pt x="1" y="0"/>
                  </a:moveTo>
                  <a:lnTo>
                    <a:pt x="1" y="54873"/>
                  </a:lnTo>
                  <a:lnTo>
                    <a:pt x="106810" y="54873"/>
                  </a:lnTo>
                  <a:lnTo>
                    <a:pt x="106810" y="0"/>
                  </a:ln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4"/>
            <p:cNvSpPr/>
            <p:nvPr/>
          </p:nvSpPr>
          <p:spPr>
            <a:xfrm>
              <a:off x="6518575" y="3114250"/>
              <a:ext cx="120100" cy="101950"/>
            </a:xfrm>
            <a:custGeom>
              <a:rect b="b" l="l" r="r" t="t"/>
              <a:pathLst>
                <a:path extrusionOk="0" h="4078" w="4804">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4"/>
            <p:cNvSpPr/>
            <p:nvPr/>
          </p:nvSpPr>
          <p:spPr>
            <a:xfrm>
              <a:off x="6518575" y="3114250"/>
              <a:ext cx="120100" cy="101950"/>
            </a:xfrm>
            <a:custGeom>
              <a:rect b="b" l="l" r="r" t="t"/>
              <a:pathLst>
                <a:path extrusionOk="0" h="4078" w="4804">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4"/>
            <p:cNvSpPr/>
            <p:nvPr/>
          </p:nvSpPr>
          <p:spPr>
            <a:xfrm>
              <a:off x="6054900" y="3699675"/>
              <a:ext cx="810600" cy="49225"/>
            </a:xfrm>
            <a:custGeom>
              <a:rect b="b" l="l" r="r" t="t"/>
              <a:pathLst>
                <a:path extrusionOk="0" h="1969" w="32424">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4"/>
            <p:cNvSpPr/>
            <p:nvPr/>
          </p:nvSpPr>
          <p:spPr>
            <a:xfrm>
              <a:off x="6808775" y="3699675"/>
              <a:ext cx="226025" cy="49225"/>
            </a:xfrm>
            <a:custGeom>
              <a:rect b="b" l="l" r="r" t="t"/>
              <a:pathLst>
                <a:path extrusionOk="0" h="1969" w="9041">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 name="Google Shape;290;p34"/>
          <p:cNvSpPr/>
          <p:nvPr/>
        </p:nvSpPr>
        <p:spPr>
          <a:xfrm>
            <a:off x="720000" y="1701208"/>
            <a:ext cx="22506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4"/>
          <p:cNvSpPr txBox="1"/>
          <p:nvPr>
            <p:ph idx="1" type="subTitle"/>
          </p:nvPr>
        </p:nvSpPr>
        <p:spPr>
          <a:xfrm>
            <a:off x="369650" y="2349766"/>
            <a:ext cx="3261300" cy="1224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150"/>
              <a:t>The Robot Operating System (ROS) is a set of software libraries and tools that help you build robot applications. From drivers to state-of-the-art algorithms, and with The Robot Operating System (ROS) is a set of software libraries and tools that help you build robot applications. From drivers to state-of-the-art algorithms, and with powerful developer tools, ROS has what you need for your next robotics project. And it's all open source.powerful developer tools, ROS has what you need for your next robotics project. And it's all open source.</a:t>
            </a:r>
            <a:endParaRPr/>
          </a:p>
        </p:txBody>
      </p:sp>
      <p:sp>
        <p:nvSpPr>
          <p:cNvPr id="292" name="Google Shape;292;p34"/>
          <p:cNvSpPr txBox="1"/>
          <p:nvPr>
            <p:ph type="title"/>
          </p:nvPr>
        </p:nvSpPr>
        <p:spPr>
          <a:xfrm>
            <a:off x="720000" y="1360990"/>
            <a:ext cx="3261300" cy="110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ROS</a:t>
            </a:r>
            <a:endParaRPr/>
          </a:p>
        </p:txBody>
      </p:sp>
      <p:pic>
        <p:nvPicPr>
          <p:cNvPr id="293" name="Google Shape;293;p34"/>
          <p:cNvPicPr preferRelativeResize="0"/>
          <p:nvPr/>
        </p:nvPicPr>
        <p:blipFill>
          <a:blip r:embed="rId3">
            <a:alphaModFix/>
          </a:blip>
          <a:stretch>
            <a:fillRect/>
          </a:stretch>
        </p:blipFill>
        <p:spPr>
          <a:xfrm>
            <a:off x="3981300" y="525325"/>
            <a:ext cx="4792901" cy="3129276"/>
          </a:xfrm>
          <a:prstGeom prst="rect">
            <a:avLst/>
          </a:prstGeom>
          <a:noFill/>
          <a:ln>
            <a:noFill/>
          </a:ln>
        </p:spPr>
      </p:pic>
      <p:pic>
        <p:nvPicPr>
          <p:cNvPr id="294" name="Google Shape;294;p34"/>
          <p:cNvPicPr preferRelativeResize="0"/>
          <p:nvPr/>
        </p:nvPicPr>
        <p:blipFill>
          <a:blip r:embed="rId4">
            <a:alphaModFix/>
          </a:blip>
          <a:stretch>
            <a:fillRect/>
          </a:stretch>
        </p:blipFill>
        <p:spPr>
          <a:xfrm>
            <a:off x="751850" y="366713"/>
            <a:ext cx="2762250" cy="189547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Development and Testing of a Deep Learning based Robotic Bin Picking System" id="299" name="Google Shape;299;p35" title="Aubo-i5 | Cordinate Frames of the Joints | Cordinate Frames">
            <a:hlinkClick r:id="rId3"/>
          </p:cNvPr>
          <p:cNvPicPr preferRelativeResize="0"/>
          <p:nvPr/>
        </p:nvPicPr>
        <p:blipFill>
          <a:blip r:embed="rId4">
            <a:alphaModFix/>
          </a:blip>
          <a:stretch>
            <a:fillRect/>
          </a:stretch>
        </p:blipFill>
        <p:spPr>
          <a:xfrm>
            <a:off x="3059400" y="729825"/>
            <a:ext cx="5533200" cy="4149900"/>
          </a:xfrm>
          <a:prstGeom prst="rect">
            <a:avLst/>
          </a:prstGeom>
          <a:noFill/>
          <a:ln>
            <a:noFill/>
          </a:ln>
        </p:spPr>
      </p:pic>
      <p:sp>
        <p:nvSpPr>
          <p:cNvPr id="300" name="Google Shape;300;p35"/>
          <p:cNvSpPr txBox="1"/>
          <p:nvPr>
            <p:ph type="title"/>
          </p:nvPr>
        </p:nvSpPr>
        <p:spPr>
          <a:xfrm>
            <a:off x="650300" y="11722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Simulations</a:t>
            </a:r>
            <a:endParaRPr/>
          </a:p>
        </p:txBody>
      </p:sp>
      <p:sp>
        <p:nvSpPr>
          <p:cNvPr id="301" name="Google Shape;301;p35"/>
          <p:cNvSpPr txBox="1"/>
          <p:nvPr/>
        </p:nvSpPr>
        <p:spPr>
          <a:xfrm>
            <a:off x="334650" y="1869700"/>
            <a:ext cx="2197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Rviz(visualization Tool)</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Gazebo(simulation Tool)</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CAD models</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 Pentant</a:t>
            </a:r>
            <a:endParaRPr/>
          </a:p>
        </p:txBody>
      </p:sp>
      <p:pic>
        <p:nvPicPr>
          <p:cNvPr id="307" name="Google Shape;307;p36" title="Teachpentant.mp4">
            <a:hlinkClick r:id="rId3"/>
          </p:cNvPr>
          <p:cNvPicPr preferRelativeResize="0"/>
          <p:nvPr/>
        </p:nvPicPr>
        <p:blipFill>
          <a:blip r:embed="rId4">
            <a:alphaModFix/>
          </a:blip>
          <a:stretch>
            <a:fillRect/>
          </a:stretch>
        </p:blipFill>
        <p:spPr>
          <a:xfrm>
            <a:off x="822400" y="1000200"/>
            <a:ext cx="6913776" cy="3889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p:nvPr/>
        </p:nvSpPr>
        <p:spPr>
          <a:xfrm>
            <a:off x="5366025" y="1482520"/>
            <a:ext cx="3057900" cy="3054000"/>
          </a:xfrm>
          <a:prstGeom prst="roundRect">
            <a:avLst>
              <a:gd fmla="val 89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7"/>
          <p:cNvSpPr/>
          <p:nvPr/>
        </p:nvSpPr>
        <p:spPr>
          <a:xfrm>
            <a:off x="7745015" y="2842471"/>
            <a:ext cx="373689" cy="373689"/>
          </a:xfrm>
          <a:custGeom>
            <a:rect b="b" l="l" r="r" t="t"/>
            <a:pathLst>
              <a:path extrusionOk="0" h="20982" w="20982">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7"/>
          <p:cNvSpPr/>
          <p:nvPr/>
        </p:nvSpPr>
        <p:spPr>
          <a:xfrm>
            <a:off x="6152692" y="2173184"/>
            <a:ext cx="253098" cy="253098"/>
          </a:xfrm>
          <a:custGeom>
            <a:rect b="b" l="l" r="r" t="t"/>
            <a:pathLst>
              <a:path extrusionOk="0" h="14211" w="14211">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7"/>
          <p:cNvSpPr/>
          <p:nvPr/>
        </p:nvSpPr>
        <p:spPr>
          <a:xfrm>
            <a:off x="7575545" y="3542296"/>
            <a:ext cx="288754" cy="288754"/>
          </a:xfrm>
          <a:custGeom>
            <a:rect b="b" l="l" r="r" t="t"/>
            <a:pathLst>
              <a:path extrusionOk="0" h="16213" w="16213">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7"/>
          <p:cNvSpPr/>
          <p:nvPr/>
        </p:nvSpPr>
        <p:spPr>
          <a:xfrm>
            <a:off x="7378077" y="2173175"/>
            <a:ext cx="304195" cy="304195"/>
          </a:xfrm>
          <a:custGeom>
            <a:rect b="b" l="l" r="r" t="t"/>
            <a:pathLst>
              <a:path extrusionOk="0" h="17080" w="1708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7"/>
          <p:cNvSpPr/>
          <p:nvPr/>
        </p:nvSpPr>
        <p:spPr>
          <a:xfrm>
            <a:off x="5648517" y="2772367"/>
            <a:ext cx="306370" cy="266495"/>
          </a:xfrm>
          <a:custGeom>
            <a:rect b="b" l="l" r="r" t="t"/>
            <a:pathLst>
              <a:path extrusionOk="0" h="2903" w="3337">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8" name="Google Shape;318;p37"/>
          <p:cNvGrpSpPr/>
          <p:nvPr/>
        </p:nvGrpSpPr>
        <p:grpSpPr>
          <a:xfrm rot="8103202">
            <a:off x="5891426" y="3125696"/>
            <a:ext cx="483168" cy="202472"/>
            <a:chOff x="5593952" y="4201340"/>
            <a:chExt cx="318200" cy="133342"/>
          </a:xfrm>
        </p:grpSpPr>
        <p:sp>
          <p:nvSpPr>
            <p:cNvPr id="319" name="Google Shape;319;p37"/>
            <p:cNvSpPr/>
            <p:nvPr/>
          </p:nvSpPr>
          <p:spPr>
            <a:xfrm>
              <a:off x="5593952" y="4218136"/>
              <a:ext cx="121359" cy="72320"/>
            </a:xfrm>
            <a:custGeom>
              <a:rect b="b" l="l" r="r" t="t"/>
              <a:pathLst>
                <a:path extrusionOk="0" h="3591" w="6026">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7"/>
            <p:cNvSpPr/>
            <p:nvPr/>
          </p:nvSpPr>
          <p:spPr>
            <a:xfrm>
              <a:off x="5613185" y="4201340"/>
              <a:ext cx="298967" cy="133342"/>
            </a:xfrm>
            <a:custGeom>
              <a:rect b="b" l="l" r="r" t="t"/>
              <a:pathLst>
                <a:path extrusionOk="0" h="6621" w="14845">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 name="Google Shape;321;p37"/>
          <p:cNvGrpSpPr/>
          <p:nvPr/>
        </p:nvGrpSpPr>
        <p:grpSpPr>
          <a:xfrm>
            <a:off x="6084668" y="2659601"/>
            <a:ext cx="183899" cy="182863"/>
            <a:chOff x="1562867" y="2513138"/>
            <a:chExt cx="320158" cy="318300"/>
          </a:xfrm>
        </p:grpSpPr>
        <p:sp>
          <p:nvSpPr>
            <p:cNvPr id="322" name="Google Shape;322;p37"/>
            <p:cNvSpPr/>
            <p:nvPr/>
          </p:nvSpPr>
          <p:spPr>
            <a:xfrm>
              <a:off x="1564725" y="2513138"/>
              <a:ext cx="318300" cy="318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3" name="Google Shape;323;p37"/>
            <p:cNvGrpSpPr/>
            <p:nvPr/>
          </p:nvGrpSpPr>
          <p:grpSpPr>
            <a:xfrm>
              <a:off x="1562867" y="2517604"/>
              <a:ext cx="319177" cy="312250"/>
              <a:chOff x="1548439" y="2519275"/>
              <a:chExt cx="1950961" cy="1872000"/>
            </a:xfrm>
          </p:grpSpPr>
          <p:sp>
            <p:nvSpPr>
              <p:cNvPr id="324" name="Google Shape;324;p37"/>
              <p:cNvSpPr/>
              <p:nvPr/>
            </p:nvSpPr>
            <p:spPr>
              <a:xfrm>
                <a:off x="1548439" y="2519275"/>
                <a:ext cx="1872000" cy="1872000"/>
              </a:xfrm>
              <a:prstGeom prst="pie">
                <a:avLst>
                  <a:gd fmla="val 5414826"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7"/>
              <p:cNvSpPr/>
              <p:nvPr/>
            </p:nvSpPr>
            <p:spPr>
              <a:xfrm rot="10800000">
                <a:off x="1627400" y="2519275"/>
                <a:ext cx="1872000" cy="1872000"/>
              </a:xfrm>
              <a:prstGeom prst="pie">
                <a:avLst>
                  <a:gd fmla="val 5414826"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6" name="Google Shape;326;p37"/>
          <p:cNvGrpSpPr/>
          <p:nvPr/>
        </p:nvGrpSpPr>
        <p:grpSpPr>
          <a:xfrm rot="2710088">
            <a:off x="7422165" y="2778749"/>
            <a:ext cx="216018" cy="214765"/>
            <a:chOff x="1562867" y="2513138"/>
            <a:chExt cx="320158" cy="318300"/>
          </a:xfrm>
        </p:grpSpPr>
        <p:sp>
          <p:nvSpPr>
            <p:cNvPr id="327" name="Google Shape;327;p37"/>
            <p:cNvSpPr/>
            <p:nvPr/>
          </p:nvSpPr>
          <p:spPr>
            <a:xfrm>
              <a:off x="1564725" y="2513138"/>
              <a:ext cx="318300" cy="318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8" name="Google Shape;328;p37"/>
            <p:cNvGrpSpPr/>
            <p:nvPr/>
          </p:nvGrpSpPr>
          <p:grpSpPr>
            <a:xfrm>
              <a:off x="1562867" y="2517604"/>
              <a:ext cx="319177" cy="312250"/>
              <a:chOff x="1548439" y="2519275"/>
              <a:chExt cx="1950961" cy="1872000"/>
            </a:xfrm>
          </p:grpSpPr>
          <p:sp>
            <p:nvSpPr>
              <p:cNvPr id="329" name="Google Shape;329;p37"/>
              <p:cNvSpPr/>
              <p:nvPr/>
            </p:nvSpPr>
            <p:spPr>
              <a:xfrm>
                <a:off x="1548439" y="2519275"/>
                <a:ext cx="1872000" cy="1872000"/>
              </a:xfrm>
              <a:prstGeom prst="pie">
                <a:avLst>
                  <a:gd fmla="val 5414826"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7"/>
              <p:cNvSpPr/>
              <p:nvPr/>
            </p:nvSpPr>
            <p:spPr>
              <a:xfrm rot="10800000">
                <a:off x="1627400" y="2519275"/>
                <a:ext cx="1872000" cy="1872000"/>
              </a:xfrm>
              <a:prstGeom prst="pie">
                <a:avLst>
                  <a:gd fmla="val 5414826"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1" name="Google Shape;331;p37"/>
          <p:cNvGrpSpPr/>
          <p:nvPr/>
        </p:nvGrpSpPr>
        <p:grpSpPr>
          <a:xfrm>
            <a:off x="6151014" y="1861550"/>
            <a:ext cx="1487921" cy="2295940"/>
            <a:chOff x="6125286" y="1890399"/>
            <a:chExt cx="1487921" cy="2295940"/>
          </a:xfrm>
        </p:grpSpPr>
        <p:grpSp>
          <p:nvGrpSpPr>
            <p:cNvPr id="332" name="Google Shape;332;p37"/>
            <p:cNvGrpSpPr/>
            <p:nvPr/>
          </p:nvGrpSpPr>
          <p:grpSpPr>
            <a:xfrm>
              <a:off x="6505560" y="1967534"/>
              <a:ext cx="309057" cy="310084"/>
              <a:chOff x="4441585" y="2941771"/>
              <a:chExt cx="309057" cy="310084"/>
            </a:xfrm>
          </p:grpSpPr>
          <p:sp>
            <p:nvSpPr>
              <p:cNvPr id="333" name="Google Shape;333;p37"/>
              <p:cNvSpPr/>
              <p:nvPr/>
            </p:nvSpPr>
            <p:spPr>
              <a:xfrm>
                <a:off x="4441585" y="2943503"/>
                <a:ext cx="309057" cy="308352"/>
              </a:xfrm>
              <a:custGeom>
                <a:rect b="b" l="l" r="r" t="t"/>
                <a:pathLst>
                  <a:path extrusionOk="0" h="15311" w="15346">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7"/>
              <p:cNvSpPr/>
              <p:nvPr/>
            </p:nvSpPr>
            <p:spPr>
              <a:xfrm>
                <a:off x="4457716" y="2941771"/>
                <a:ext cx="289562" cy="124682"/>
              </a:xfrm>
              <a:custGeom>
                <a:rect b="b" l="l" r="r" t="t"/>
                <a:pathLst>
                  <a:path extrusionOk="0" h="6191" w="14378">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7"/>
              <p:cNvSpPr/>
              <p:nvPr/>
            </p:nvSpPr>
            <p:spPr>
              <a:xfrm>
                <a:off x="4621630" y="3018018"/>
                <a:ext cx="94735" cy="146553"/>
              </a:xfrm>
              <a:custGeom>
                <a:rect b="b" l="l" r="r" t="t"/>
                <a:pathLst>
                  <a:path extrusionOk="0" h="7277" w="4704">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6" name="Google Shape;336;p37"/>
            <p:cNvSpPr/>
            <p:nvPr/>
          </p:nvSpPr>
          <p:spPr>
            <a:xfrm flipH="1">
              <a:off x="6125286" y="3915864"/>
              <a:ext cx="623837" cy="182858"/>
            </a:xfrm>
            <a:custGeom>
              <a:rect b="b" l="l" r="r" t="t"/>
              <a:pathLst>
                <a:path extrusionOk="0" h="3970" w="13544">
                  <a:moveTo>
                    <a:pt x="8706" y="0"/>
                  </a:moveTo>
                  <a:cubicBezTo>
                    <a:pt x="8406" y="33"/>
                    <a:pt x="8139" y="100"/>
                    <a:pt x="7873" y="267"/>
                  </a:cubicBezTo>
                  <a:cubicBezTo>
                    <a:pt x="5538" y="1701"/>
                    <a:pt x="3303" y="1735"/>
                    <a:pt x="601" y="2335"/>
                  </a:cubicBezTo>
                  <a:cubicBezTo>
                    <a:pt x="0" y="2435"/>
                    <a:pt x="401" y="3903"/>
                    <a:pt x="1802" y="3903"/>
                  </a:cubicBezTo>
                  <a:cubicBezTo>
                    <a:pt x="4137" y="3903"/>
                    <a:pt x="5904" y="3836"/>
                    <a:pt x="7906" y="3836"/>
                  </a:cubicBezTo>
                  <a:cubicBezTo>
                    <a:pt x="9607" y="3836"/>
                    <a:pt x="11609" y="3936"/>
                    <a:pt x="12943" y="3970"/>
                  </a:cubicBezTo>
                  <a:cubicBezTo>
                    <a:pt x="13276" y="3970"/>
                    <a:pt x="13543" y="3669"/>
                    <a:pt x="13477" y="3369"/>
                  </a:cubicBezTo>
                  <a:lnTo>
                    <a:pt x="12809" y="267"/>
                  </a:lnTo>
                  <a:cubicBezTo>
                    <a:pt x="12776" y="134"/>
                    <a:pt x="12643" y="33"/>
                    <a:pt x="12509" y="33"/>
                  </a:cubicBezTo>
                  <a:lnTo>
                    <a:pt x="87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7"/>
            <p:cNvSpPr/>
            <p:nvPr/>
          </p:nvSpPr>
          <p:spPr>
            <a:xfrm rot="-1025313">
              <a:off x="6976261" y="3915855"/>
              <a:ext cx="623850" cy="182862"/>
            </a:xfrm>
            <a:custGeom>
              <a:rect b="b" l="l" r="r" t="t"/>
              <a:pathLst>
                <a:path extrusionOk="0" h="3970" w="13544">
                  <a:moveTo>
                    <a:pt x="8706" y="0"/>
                  </a:moveTo>
                  <a:cubicBezTo>
                    <a:pt x="8406" y="33"/>
                    <a:pt x="8139" y="100"/>
                    <a:pt x="7873" y="267"/>
                  </a:cubicBezTo>
                  <a:cubicBezTo>
                    <a:pt x="5538" y="1701"/>
                    <a:pt x="3303" y="1735"/>
                    <a:pt x="601" y="2335"/>
                  </a:cubicBezTo>
                  <a:cubicBezTo>
                    <a:pt x="0" y="2435"/>
                    <a:pt x="401" y="3903"/>
                    <a:pt x="1802" y="3903"/>
                  </a:cubicBezTo>
                  <a:cubicBezTo>
                    <a:pt x="4137" y="3903"/>
                    <a:pt x="5904" y="3836"/>
                    <a:pt x="7906" y="3836"/>
                  </a:cubicBezTo>
                  <a:cubicBezTo>
                    <a:pt x="9607" y="3836"/>
                    <a:pt x="11609" y="3936"/>
                    <a:pt x="12943" y="3970"/>
                  </a:cubicBezTo>
                  <a:cubicBezTo>
                    <a:pt x="13276" y="3970"/>
                    <a:pt x="13543" y="3669"/>
                    <a:pt x="13477" y="3369"/>
                  </a:cubicBezTo>
                  <a:lnTo>
                    <a:pt x="12809" y="267"/>
                  </a:lnTo>
                  <a:cubicBezTo>
                    <a:pt x="12776" y="134"/>
                    <a:pt x="12643" y="33"/>
                    <a:pt x="12509" y="33"/>
                  </a:cubicBezTo>
                  <a:lnTo>
                    <a:pt x="87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8" name="Google Shape;338;p37"/>
            <p:cNvGrpSpPr/>
            <p:nvPr/>
          </p:nvGrpSpPr>
          <p:grpSpPr>
            <a:xfrm rot="7804048">
              <a:off x="6977970" y="1953418"/>
              <a:ext cx="309074" cy="310101"/>
              <a:chOff x="4441585" y="2941771"/>
              <a:chExt cx="309068" cy="310096"/>
            </a:xfrm>
          </p:grpSpPr>
          <p:sp>
            <p:nvSpPr>
              <p:cNvPr id="339" name="Google Shape;339;p37"/>
              <p:cNvSpPr/>
              <p:nvPr/>
            </p:nvSpPr>
            <p:spPr>
              <a:xfrm>
                <a:off x="4441585" y="2943503"/>
                <a:ext cx="309068" cy="308364"/>
              </a:xfrm>
              <a:custGeom>
                <a:rect b="b" l="l" r="r" t="t"/>
                <a:pathLst>
                  <a:path extrusionOk="0" h="15311" w="15346">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7"/>
              <p:cNvSpPr/>
              <p:nvPr/>
            </p:nvSpPr>
            <p:spPr>
              <a:xfrm>
                <a:off x="4457716" y="2941771"/>
                <a:ext cx="289573" cy="124687"/>
              </a:xfrm>
              <a:custGeom>
                <a:rect b="b" l="l" r="r" t="t"/>
                <a:pathLst>
                  <a:path extrusionOk="0" h="6191" w="14378">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7"/>
              <p:cNvSpPr/>
              <p:nvPr/>
            </p:nvSpPr>
            <p:spPr>
              <a:xfrm>
                <a:off x="4621630" y="3018018"/>
                <a:ext cx="94739" cy="146559"/>
              </a:xfrm>
              <a:custGeom>
                <a:rect b="b" l="l" r="r" t="t"/>
                <a:pathLst>
                  <a:path extrusionOk="0" h="7277" w="4704">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2" name="Google Shape;342;p37"/>
          <p:cNvGrpSpPr/>
          <p:nvPr/>
        </p:nvGrpSpPr>
        <p:grpSpPr>
          <a:xfrm flipH="1" rot="-8819413">
            <a:off x="7356835" y="3224605"/>
            <a:ext cx="483173" cy="202484"/>
            <a:chOff x="5593952" y="4201340"/>
            <a:chExt cx="318211" cy="133347"/>
          </a:xfrm>
        </p:grpSpPr>
        <p:sp>
          <p:nvSpPr>
            <p:cNvPr id="343" name="Google Shape;343;p37"/>
            <p:cNvSpPr/>
            <p:nvPr/>
          </p:nvSpPr>
          <p:spPr>
            <a:xfrm>
              <a:off x="5593952" y="4218136"/>
              <a:ext cx="121364" cy="72323"/>
            </a:xfrm>
            <a:custGeom>
              <a:rect b="b" l="l" r="r" t="t"/>
              <a:pathLst>
                <a:path extrusionOk="0" h="3591" w="6026">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7"/>
            <p:cNvSpPr/>
            <p:nvPr/>
          </p:nvSpPr>
          <p:spPr>
            <a:xfrm>
              <a:off x="5613185" y="4201340"/>
              <a:ext cx="298978" cy="133347"/>
            </a:xfrm>
            <a:custGeom>
              <a:rect b="b" l="l" r="r" t="t"/>
              <a:pathLst>
                <a:path extrusionOk="0" h="6621" w="14845">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37"/>
          <p:cNvSpPr txBox="1"/>
          <p:nvPr>
            <p:ph idx="5" type="subTitle"/>
          </p:nvPr>
        </p:nvSpPr>
        <p:spPr>
          <a:xfrm>
            <a:off x="722225" y="3454301"/>
            <a:ext cx="2076000" cy="37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Welding/cutting/drilling etc</a:t>
            </a:r>
            <a:endParaRPr>
              <a:latin typeface="Poppins Black"/>
              <a:ea typeface="Poppins Black"/>
              <a:cs typeface="Poppins Black"/>
              <a:sym typeface="Poppins Black"/>
            </a:endParaRPr>
          </a:p>
        </p:txBody>
      </p:sp>
      <p:sp>
        <p:nvSpPr>
          <p:cNvPr id="346" name="Google Shape;346;p37"/>
          <p:cNvSpPr txBox="1"/>
          <p:nvPr>
            <p:ph idx="1" type="subTitle"/>
          </p:nvPr>
        </p:nvSpPr>
        <p:spPr>
          <a:xfrm>
            <a:off x="723802" y="2074749"/>
            <a:ext cx="2076000" cy="37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Pick and place</a:t>
            </a:r>
            <a:endParaRPr/>
          </a:p>
          <a:p>
            <a:pPr indent="0" lvl="0" marL="0" rtl="0" algn="l">
              <a:lnSpc>
                <a:spcPct val="100000"/>
              </a:lnSpc>
              <a:spcBef>
                <a:spcPts val="0"/>
              </a:spcBef>
              <a:spcAft>
                <a:spcPts val="0"/>
              </a:spcAft>
              <a:buSzPts val="1800"/>
              <a:buNone/>
            </a:pPr>
            <a:r>
              <a:rPr lang="en"/>
              <a:t>A  moving object</a:t>
            </a:r>
            <a:endParaRPr/>
          </a:p>
        </p:txBody>
      </p:sp>
      <p:sp>
        <p:nvSpPr>
          <p:cNvPr id="347" name="Google Shape;347;p37"/>
          <p:cNvSpPr/>
          <p:nvPr/>
        </p:nvSpPr>
        <p:spPr>
          <a:xfrm>
            <a:off x="828277" y="1731402"/>
            <a:ext cx="309000" cy="30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Black"/>
                <a:ea typeface="Poppins Black"/>
                <a:cs typeface="Poppins Black"/>
                <a:sym typeface="Poppins Black"/>
              </a:rPr>
              <a:t>A</a:t>
            </a:r>
            <a:endParaRPr b="0" i="0" sz="1200" u="none" cap="none" strike="noStrike">
              <a:solidFill>
                <a:schemeClr val="dk1"/>
              </a:solidFill>
              <a:latin typeface="Poppins Black"/>
              <a:ea typeface="Poppins Black"/>
              <a:cs typeface="Poppins Black"/>
              <a:sym typeface="Poppins Black"/>
            </a:endParaRPr>
          </a:p>
        </p:txBody>
      </p:sp>
      <p:sp>
        <p:nvSpPr>
          <p:cNvPr id="348" name="Google Shape;348;p37"/>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Applicatons</a:t>
            </a:r>
            <a:endParaRPr/>
          </a:p>
        </p:txBody>
      </p:sp>
      <p:sp>
        <p:nvSpPr>
          <p:cNvPr id="349" name="Google Shape;349;p37"/>
          <p:cNvSpPr txBox="1"/>
          <p:nvPr>
            <p:ph idx="3" type="subTitle"/>
          </p:nvPr>
        </p:nvSpPr>
        <p:spPr>
          <a:xfrm>
            <a:off x="2938139" y="2074749"/>
            <a:ext cx="2076000" cy="37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Dual arm Coordination</a:t>
            </a:r>
            <a:endParaRPr/>
          </a:p>
        </p:txBody>
      </p:sp>
      <p:sp>
        <p:nvSpPr>
          <p:cNvPr id="350" name="Google Shape;350;p37"/>
          <p:cNvSpPr txBox="1"/>
          <p:nvPr>
            <p:ph idx="7" type="subTitle"/>
          </p:nvPr>
        </p:nvSpPr>
        <p:spPr>
          <a:xfrm>
            <a:off x="2938139" y="3454301"/>
            <a:ext cx="2076000" cy="37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And Many more……...</a:t>
            </a:r>
            <a:endParaRPr/>
          </a:p>
        </p:txBody>
      </p:sp>
      <p:sp>
        <p:nvSpPr>
          <p:cNvPr id="351" name="Google Shape;351;p37"/>
          <p:cNvSpPr/>
          <p:nvPr/>
        </p:nvSpPr>
        <p:spPr>
          <a:xfrm>
            <a:off x="828277" y="3108210"/>
            <a:ext cx="309000" cy="30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Black"/>
                <a:ea typeface="Poppins Black"/>
                <a:cs typeface="Poppins Black"/>
                <a:sym typeface="Poppins Black"/>
              </a:rPr>
              <a:t>B</a:t>
            </a:r>
            <a:endParaRPr b="0" i="0" sz="1200" u="none" cap="none" strike="noStrike">
              <a:solidFill>
                <a:schemeClr val="dk1"/>
              </a:solidFill>
              <a:latin typeface="Poppins Black"/>
              <a:ea typeface="Poppins Black"/>
              <a:cs typeface="Poppins Black"/>
              <a:sym typeface="Poppins Black"/>
            </a:endParaRPr>
          </a:p>
        </p:txBody>
      </p:sp>
      <p:sp>
        <p:nvSpPr>
          <p:cNvPr id="352" name="Google Shape;352;p37"/>
          <p:cNvSpPr/>
          <p:nvPr/>
        </p:nvSpPr>
        <p:spPr>
          <a:xfrm>
            <a:off x="3054477" y="1731402"/>
            <a:ext cx="309000" cy="30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Black"/>
                <a:ea typeface="Poppins Black"/>
                <a:cs typeface="Poppins Black"/>
                <a:sym typeface="Poppins Black"/>
              </a:rPr>
              <a:t>C</a:t>
            </a:r>
            <a:endParaRPr b="0" i="0" sz="1200" u="none" cap="none" strike="noStrike">
              <a:solidFill>
                <a:schemeClr val="dk1"/>
              </a:solidFill>
              <a:latin typeface="Poppins Black"/>
              <a:ea typeface="Poppins Black"/>
              <a:cs typeface="Poppins Black"/>
              <a:sym typeface="Poppins Black"/>
            </a:endParaRPr>
          </a:p>
        </p:txBody>
      </p:sp>
      <p:sp>
        <p:nvSpPr>
          <p:cNvPr id="353" name="Google Shape;353;p37"/>
          <p:cNvSpPr/>
          <p:nvPr/>
        </p:nvSpPr>
        <p:spPr>
          <a:xfrm>
            <a:off x="3054477" y="3105660"/>
            <a:ext cx="309000" cy="30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Black"/>
                <a:ea typeface="Poppins Black"/>
                <a:cs typeface="Poppins Black"/>
                <a:sym typeface="Poppins Black"/>
              </a:rPr>
              <a:t>D</a:t>
            </a:r>
            <a:endParaRPr b="0" i="0" sz="1200" u="none" cap="none" strike="noStrike">
              <a:solidFill>
                <a:schemeClr val="dk1"/>
              </a:solidFill>
              <a:latin typeface="Poppins Black"/>
              <a:ea typeface="Poppins Black"/>
              <a:cs typeface="Poppins Black"/>
              <a:sym typeface="Poppins Black"/>
            </a:endParaRPr>
          </a:p>
        </p:txBody>
      </p:sp>
      <p:sp>
        <p:nvSpPr>
          <p:cNvPr id="354" name="Google Shape;354;p37"/>
          <p:cNvSpPr/>
          <p:nvPr/>
        </p:nvSpPr>
        <p:spPr>
          <a:xfrm>
            <a:off x="5713752" y="2265152"/>
            <a:ext cx="309000" cy="30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Black"/>
                <a:ea typeface="Poppins Black"/>
                <a:cs typeface="Poppins Black"/>
                <a:sym typeface="Poppins Black"/>
              </a:rPr>
              <a:t>A</a:t>
            </a:r>
            <a:endParaRPr b="0" i="0" sz="1200" u="none" cap="none" strike="noStrike">
              <a:solidFill>
                <a:schemeClr val="dk1"/>
              </a:solidFill>
              <a:latin typeface="Poppins Black"/>
              <a:ea typeface="Poppins Black"/>
              <a:cs typeface="Poppins Black"/>
              <a:sym typeface="Poppins Black"/>
            </a:endParaRPr>
          </a:p>
        </p:txBody>
      </p:sp>
      <p:sp>
        <p:nvSpPr>
          <p:cNvPr id="355" name="Google Shape;355;p37"/>
          <p:cNvSpPr/>
          <p:nvPr/>
        </p:nvSpPr>
        <p:spPr>
          <a:xfrm>
            <a:off x="7703252" y="2417252"/>
            <a:ext cx="309000" cy="30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Black"/>
                <a:ea typeface="Poppins Black"/>
                <a:cs typeface="Poppins Black"/>
                <a:sym typeface="Poppins Black"/>
              </a:rPr>
              <a:t>B</a:t>
            </a:r>
            <a:endParaRPr b="0" i="0" sz="1200" u="none" cap="none" strike="noStrike">
              <a:solidFill>
                <a:schemeClr val="dk1"/>
              </a:solidFill>
              <a:latin typeface="Poppins Black"/>
              <a:ea typeface="Poppins Black"/>
              <a:cs typeface="Poppins Black"/>
              <a:sym typeface="Poppins Black"/>
            </a:endParaRPr>
          </a:p>
        </p:txBody>
      </p:sp>
      <p:sp>
        <p:nvSpPr>
          <p:cNvPr id="356" name="Google Shape;356;p37"/>
          <p:cNvSpPr/>
          <p:nvPr/>
        </p:nvSpPr>
        <p:spPr>
          <a:xfrm>
            <a:off x="6140352" y="3444177"/>
            <a:ext cx="309000" cy="30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Black"/>
                <a:ea typeface="Poppins Black"/>
                <a:cs typeface="Poppins Black"/>
                <a:sym typeface="Poppins Black"/>
              </a:rPr>
              <a:t>C</a:t>
            </a:r>
            <a:endParaRPr b="0" i="0" sz="1200" u="none" cap="none" strike="noStrike">
              <a:solidFill>
                <a:schemeClr val="dk1"/>
              </a:solidFill>
              <a:latin typeface="Poppins Black"/>
              <a:ea typeface="Poppins Black"/>
              <a:cs typeface="Poppins Black"/>
              <a:sym typeface="Poppins Black"/>
            </a:endParaRPr>
          </a:p>
        </p:txBody>
      </p:sp>
      <p:sp>
        <p:nvSpPr>
          <p:cNvPr id="357" name="Google Shape;357;p37"/>
          <p:cNvSpPr/>
          <p:nvPr/>
        </p:nvSpPr>
        <p:spPr>
          <a:xfrm>
            <a:off x="7126602" y="3485502"/>
            <a:ext cx="309000" cy="30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Black"/>
                <a:ea typeface="Poppins Black"/>
                <a:cs typeface="Poppins Black"/>
                <a:sym typeface="Poppins Black"/>
              </a:rPr>
              <a:t>D</a:t>
            </a:r>
            <a:endParaRPr b="0" i="0" sz="1200" u="none" cap="none" strike="noStrike">
              <a:solidFill>
                <a:schemeClr val="dk1"/>
              </a:solidFill>
              <a:latin typeface="Poppins Black"/>
              <a:ea typeface="Poppins Black"/>
              <a:cs typeface="Poppins Black"/>
              <a:sym typeface="Poppins Black"/>
            </a:endParaRPr>
          </a:p>
        </p:txBody>
      </p:sp>
      <p:pic>
        <p:nvPicPr>
          <p:cNvPr id="358" name="Google Shape;358;p37"/>
          <p:cNvPicPr preferRelativeResize="0"/>
          <p:nvPr/>
        </p:nvPicPr>
        <p:blipFill>
          <a:blip r:embed="rId3">
            <a:alphaModFix/>
          </a:blip>
          <a:stretch>
            <a:fillRect/>
          </a:stretch>
        </p:blipFill>
        <p:spPr>
          <a:xfrm>
            <a:off x="6320763" y="2323000"/>
            <a:ext cx="1126250" cy="112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p:nvPr/>
        </p:nvSpPr>
        <p:spPr>
          <a:xfrm>
            <a:off x="4254325" y="2246000"/>
            <a:ext cx="35409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8"/>
          <p:cNvSpPr txBox="1"/>
          <p:nvPr>
            <p:ph type="title"/>
          </p:nvPr>
        </p:nvSpPr>
        <p:spPr>
          <a:xfrm flipH="1">
            <a:off x="3850075" y="1683825"/>
            <a:ext cx="4279200" cy="1696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000"/>
              <a:buNone/>
            </a:pPr>
            <a:r>
              <a:rPr lang="en"/>
              <a:t>Self driving Car</a:t>
            </a:r>
            <a:endParaRPr sz="5000"/>
          </a:p>
        </p:txBody>
      </p:sp>
      <p:pic>
        <p:nvPicPr>
          <p:cNvPr id="365" name="Google Shape;365;p38"/>
          <p:cNvPicPr preferRelativeResize="0"/>
          <p:nvPr/>
        </p:nvPicPr>
        <p:blipFill>
          <a:blip r:embed="rId3">
            <a:alphaModFix/>
          </a:blip>
          <a:stretch>
            <a:fillRect/>
          </a:stretch>
        </p:blipFill>
        <p:spPr>
          <a:xfrm>
            <a:off x="367350" y="701800"/>
            <a:ext cx="3545275" cy="3545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9"/>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 Driving Car</a:t>
            </a:r>
            <a:endParaRPr/>
          </a:p>
        </p:txBody>
      </p:sp>
      <p:pic>
        <p:nvPicPr>
          <p:cNvPr id="371" name="Google Shape;371;p39"/>
          <p:cNvPicPr preferRelativeResize="0"/>
          <p:nvPr/>
        </p:nvPicPr>
        <p:blipFill rotWithShape="1">
          <a:blip r:embed="rId3">
            <a:alphaModFix/>
          </a:blip>
          <a:srcRect b="24773" l="20547" r="21605" t="23062"/>
          <a:stretch/>
        </p:blipFill>
        <p:spPr>
          <a:xfrm>
            <a:off x="0" y="1739750"/>
            <a:ext cx="3126001" cy="2074073"/>
          </a:xfrm>
          <a:prstGeom prst="rect">
            <a:avLst/>
          </a:prstGeom>
          <a:noFill/>
          <a:ln>
            <a:noFill/>
          </a:ln>
        </p:spPr>
      </p:pic>
      <p:pic>
        <p:nvPicPr>
          <p:cNvPr id="372" name="Google Shape;372;p39"/>
          <p:cNvPicPr preferRelativeResize="0"/>
          <p:nvPr/>
        </p:nvPicPr>
        <p:blipFill rotWithShape="1">
          <a:blip r:embed="rId4">
            <a:alphaModFix/>
          </a:blip>
          <a:srcRect b="12777" l="3940" r="14139" t="14500"/>
          <a:stretch/>
        </p:blipFill>
        <p:spPr>
          <a:xfrm>
            <a:off x="2963675" y="1739750"/>
            <a:ext cx="3216676" cy="2074076"/>
          </a:xfrm>
          <a:prstGeom prst="rect">
            <a:avLst/>
          </a:prstGeom>
          <a:noFill/>
          <a:ln>
            <a:noFill/>
          </a:ln>
        </p:spPr>
      </p:pic>
      <p:pic>
        <p:nvPicPr>
          <p:cNvPr id="373" name="Google Shape;373;p39"/>
          <p:cNvPicPr preferRelativeResize="0"/>
          <p:nvPr/>
        </p:nvPicPr>
        <p:blipFill rotWithShape="1">
          <a:blip r:embed="rId5">
            <a:alphaModFix/>
          </a:blip>
          <a:srcRect b="15790" l="10321" r="17046" t="14861"/>
          <a:stretch/>
        </p:blipFill>
        <p:spPr>
          <a:xfrm>
            <a:off x="6180350" y="1739750"/>
            <a:ext cx="3318399" cy="2074075"/>
          </a:xfrm>
          <a:prstGeom prst="rect">
            <a:avLst/>
          </a:prstGeom>
          <a:noFill/>
          <a:ln>
            <a:noFill/>
          </a:ln>
        </p:spPr>
      </p:pic>
      <p:sp>
        <p:nvSpPr>
          <p:cNvPr id="374" name="Google Shape;374;p39"/>
          <p:cNvSpPr txBox="1"/>
          <p:nvPr/>
        </p:nvSpPr>
        <p:spPr>
          <a:xfrm>
            <a:off x="772325" y="4172125"/>
            <a:ext cx="195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Tesla</a:t>
            </a:r>
            <a:endParaRPr>
              <a:latin typeface="Poppins"/>
              <a:ea typeface="Poppins"/>
              <a:cs typeface="Poppins"/>
              <a:sym typeface="Poppins"/>
            </a:endParaRPr>
          </a:p>
        </p:txBody>
      </p:sp>
      <p:sp>
        <p:nvSpPr>
          <p:cNvPr id="375" name="Google Shape;375;p39"/>
          <p:cNvSpPr txBox="1"/>
          <p:nvPr/>
        </p:nvSpPr>
        <p:spPr>
          <a:xfrm>
            <a:off x="4251750" y="4100475"/>
            <a:ext cx="14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Waymo</a:t>
            </a:r>
            <a:endParaRPr>
              <a:latin typeface="Poppins"/>
              <a:ea typeface="Poppins"/>
              <a:cs typeface="Poppins"/>
              <a:sym typeface="Poppins"/>
            </a:endParaRPr>
          </a:p>
        </p:txBody>
      </p:sp>
      <p:sp>
        <p:nvSpPr>
          <p:cNvPr id="376" name="Google Shape;376;p39"/>
          <p:cNvSpPr txBox="1"/>
          <p:nvPr/>
        </p:nvSpPr>
        <p:spPr>
          <a:xfrm>
            <a:off x="6966825" y="4193925"/>
            <a:ext cx="12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Uber-Volvo</a:t>
            </a:r>
            <a:endParaRPr>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p:nvPr/>
        </p:nvSpPr>
        <p:spPr>
          <a:xfrm rot="5400000">
            <a:off x="7289925" y="627099"/>
            <a:ext cx="13878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40"/>
          <p:cNvPicPr preferRelativeResize="0"/>
          <p:nvPr/>
        </p:nvPicPr>
        <p:blipFill>
          <a:blip r:embed="rId3">
            <a:alphaModFix/>
          </a:blip>
          <a:stretch>
            <a:fillRect/>
          </a:stretch>
        </p:blipFill>
        <p:spPr>
          <a:xfrm>
            <a:off x="1248575" y="0"/>
            <a:ext cx="6506081" cy="4871100"/>
          </a:xfrm>
          <a:prstGeom prst="rect">
            <a:avLst/>
          </a:prstGeom>
          <a:noFill/>
          <a:ln>
            <a:noFill/>
          </a:ln>
        </p:spPr>
      </p:pic>
      <p:sp>
        <p:nvSpPr>
          <p:cNvPr id="383" name="Google Shape;383;p40"/>
          <p:cNvSpPr/>
          <p:nvPr/>
        </p:nvSpPr>
        <p:spPr>
          <a:xfrm rot="5400000">
            <a:off x="7131025" y="1593557"/>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0"/>
          <p:cNvSpPr/>
          <p:nvPr/>
        </p:nvSpPr>
        <p:spPr>
          <a:xfrm rot="5400000">
            <a:off x="7179100" y="1156452"/>
            <a:ext cx="24465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0"/>
          <p:cNvSpPr/>
          <p:nvPr/>
        </p:nvSpPr>
        <p:spPr>
          <a:xfrm rot="-5400000">
            <a:off x="325525" y="4225182"/>
            <a:ext cx="13878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0"/>
          <p:cNvSpPr/>
          <p:nvPr/>
        </p:nvSpPr>
        <p:spPr>
          <a:xfrm rot="-5400000">
            <a:off x="-1448475" y="3258724"/>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0"/>
          <p:cNvSpPr/>
          <p:nvPr/>
        </p:nvSpPr>
        <p:spPr>
          <a:xfrm rot="-5400000">
            <a:off x="-622350" y="3695829"/>
            <a:ext cx="24465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p:nvPr/>
        </p:nvSpPr>
        <p:spPr>
          <a:xfrm>
            <a:off x="4573083" y="3761302"/>
            <a:ext cx="3504386" cy="309736"/>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 name="Google Shape;393;p41"/>
          <p:cNvGrpSpPr/>
          <p:nvPr/>
        </p:nvGrpSpPr>
        <p:grpSpPr>
          <a:xfrm>
            <a:off x="3877617" y="421956"/>
            <a:ext cx="5056124" cy="4227730"/>
            <a:chOff x="5251825" y="1581500"/>
            <a:chExt cx="2706125" cy="2167400"/>
          </a:xfrm>
        </p:grpSpPr>
        <p:sp>
          <p:nvSpPr>
            <p:cNvPr id="394" name="Google Shape;394;p41"/>
            <p:cNvSpPr/>
            <p:nvPr/>
          </p:nvSpPr>
          <p:spPr>
            <a:xfrm>
              <a:off x="6230850" y="3040025"/>
              <a:ext cx="794775" cy="708875"/>
            </a:xfrm>
            <a:custGeom>
              <a:rect b="b" l="l" r="r" t="t"/>
              <a:pathLst>
                <a:path extrusionOk="0" h="28355" w="31791">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1"/>
            <p:cNvSpPr/>
            <p:nvPr/>
          </p:nvSpPr>
          <p:spPr>
            <a:xfrm>
              <a:off x="6198325" y="3040025"/>
              <a:ext cx="794775" cy="708875"/>
            </a:xfrm>
            <a:custGeom>
              <a:rect b="b" l="l" r="r" t="t"/>
              <a:pathLst>
                <a:path extrusionOk="0" h="28355" w="31791">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1"/>
            <p:cNvSpPr/>
            <p:nvPr/>
          </p:nvSpPr>
          <p:spPr>
            <a:xfrm>
              <a:off x="6199175" y="3040025"/>
              <a:ext cx="747225" cy="331100"/>
            </a:xfrm>
            <a:custGeom>
              <a:rect b="b" l="l" r="r" t="t"/>
              <a:pathLst>
                <a:path extrusionOk="0" h="13244" w="29889">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1"/>
            <p:cNvSpPr/>
            <p:nvPr/>
          </p:nvSpPr>
          <p:spPr>
            <a:xfrm>
              <a:off x="528767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1"/>
            <p:cNvSpPr/>
            <p:nvPr/>
          </p:nvSpPr>
          <p:spPr>
            <a:xfrm>
              <a:off x="528767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1"/>
            <p:cNvSpPr/>
            <p:nvPr/>
          </p:nvSpPr>
          <p:spPr>
            <a:xfrm>
              <a:off x="5251825" y="1581500"/>
              <a:ext cx="2670275" cy="1702075"/>
            </a:xfrm>
            <a:custGeom>
              <a:rect b="b" l="l" r="r" t="t"/>
              <a:pathLst>
                <a:path extrusionOk="0" h="68083" w="106811">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1"/>
            <p:cNvSpPr/>
            <p:nvPr/>
          </p:nvSpPr>
          <p:spPr>
            <a:xfrm>
              <a:off x="5251825" y="1668225"/>
              <a:ext cx="2670275" cy="1371825"/>
            </a:xfrm>
            <a:custGeom>
              <a:rect b="b" l="l" r="r" t="t"/>
              <a:pathLst>
                <a:path extrusionOk="0" h="54873" w="106811">
                  <a:moveTo>
                    <a:pt x="1" y="0"/>
                  </a:moveTo>
                  <a:lnTo>
                    <a:pt x="1" y="54873"/>
                  </a:lnTo>
                  <a:lnTo>
                    <a:pt x="106810" y="54873"/>
                  </a:lnTo>
                  <a:lnTo>
                    <a:pt x="106810" y="0"/>
                  </a:ln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1"/>
            <p:cNvSpPr/>
            <p:nvPr/>
          </p:nvSpPr>
          <p:spPr>
            <a:xfrm>
              <a:off x="6518575" y="3114250"/>
              <a:ext cx="120100" cy="101950"/>
            </a:xfrm>
            <a:custGeom>
              <a:rect b="b" l="l" r="r" t="t"/>
              <a:pathLst>
                <a:path extrusionOk="0" h="4078" w="4804">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1"/>
            <p:cNvSpPr/>
            <p:nvPr/>
          </p:nvSpPr>
          <p:spPr>
            <a:xfrm>
              <a:off x="6518575" y="3114250"/>
              <a:ext cx="120100" cy="101950"/>
            </a:xfrm>
            <a:custGeom>
              <a:rect b="b" l="l" r="r" t="t"/>
              <a:pathLst>
                <a:path extrusionOk="0" h="4078" w="4804">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1"/>
            <p:cNvSpPr/>
            <p:nvPr/>
          </p:nvSpPr>
          <p:spPr>
            <a:xfrm>
              <a:off x="6054900" y="3699675"/>
              <a:ext cx="810600" cy="49225"/>
            </a:xfrm>
            <a:custGeom>
              <a:rect b="b" l="l" r="r" t="t"/>
              <a:pathLst>
                <a:path extrusionOk="0" h="1969" w="32424">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1"/>
            <p:cNvSpPr/>
            <p:nvPr/>
          </p:nvSpPr>
          <p:spPr>
            <a:xfrm>
              <a:off x="6808775" y="3699675"/>
              <a:ext cx="226025" cy="49225"/>
            </a:xfrm>
            <a:custGeom>
              <a:rect b="b" l="l" r="r" t="t"/>
              <a:pathLst>
                <a:path extrusionOk="0" h="1969" w="9041">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 name="Google Shape;405;p41"/>
          <p:cNvSpPr txBox="1"/>
          <p:nvPr>
            <p:ph idx="1" type="subTitle"/>
          </p:nvPr>
        </p:nvSpPr>
        <p:spPr>
          <a:xfrm>
            <a:off x="393550" y="2715916"/>
            <a:ext cx="3261300" cy="12249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SzPts val="1800"/>
              <a:buNone/>
            </a:pPr>
            <a:r>
              <a:rPr lang="en" sz="1300">
                <a:solidFill>
                  <a:srgbClr val="000000"/>
                </a:solidFill>
                <a:highlight>
                  <a:srgbClr val="FFFFFF"/>
                </a:highlight>
                <a:uFill>
                  <a:noFill/>
                </a:uFill>
                <a:latin typeface="Roboto Condensed"/>
                <a:ea typeface="Roboto Condensed"/>
                <a:cs typeface="Roboto Condensed"/>
                <a:sym typeface="Roboto Condensed"/>
                <a:hlinkClick r:id="rId3">
                  <a:extLst>
                    <a:ext uri="{A12FA001-AC4F-418D-AE19-62706E023703}">
                      <ahyp:hlinkClr val="tx"/>
                    </a:ext>
                  </a:extLst>
                </a:hlinkClick>
              </a:rPr>
              <a:t>Autoware</a:t>
            </a:r>
            <a:r>
              <a:rPr lang="en" sz="1300">
                <a:solidFill>
                  <a:srgbClr val="000000"/>
                </a:solidFill>
                <a:highlight>
                  <a:srgbClr val="FFFFFF"/>
                </a:highlight>
                <a:latin typeface="Roboto Condensed"/>
                <a:ea typeface="Roboto Condensed"/>
                <a:cs typeface="Roboto Condensed"/>
                <a:sym typeface="Roboto Condensed"/>
              </a:rPr>
              <a:t> is the world's first "all-in-one" open-source software for self-driving vehicles. The capabilities of Autoware are primarily well-suited for urban cities, but highways, freeways, mesomountaineous regions, and geofenced areas can be also covered. The code base of Autoware is protected by the Apache 2 License</a:t>
            </a:r>
            <a:endParaRPr sz="1700">
              <a:solidFill>
                <a:srgbClr val="000000"/>
              </a:solidFill>
              <a:latin typeface="Roboto Condensed"/>
              <a:ea typeface="Roboto Condensed"/>
              <a:cs typeface="Roboto Condensed"/>
              <a:sym typeface="Roboto Condensed"/>
            </a:endParaRPr>
          </a:p>
        </p:txBody>
      </p:sp>
      <p:pic>
        <p:nvPicPr>
          <p:cNvPr id="406" name="Google Shape;406;p41"/>
          <p:cNvPicPr preferRelativeResize="0"/>
          <p:nvPr/>
        </p:nvPicPr>
        <p:blipFill>
          <a:blip r:embed="rId4">
            <a:alphaModFix/>
          </a:blip>
          <a:stretch>
            <a:fillRect/>
          </a:stretch>
        </p:blipFill>
        <p:spPr>
          <a:xfrm>
            <a:off x="690798" y="278725"/>
            <a:ext cx="2300724" cy="2022325"/>
          </a:xfrm>
          <a:prstGeom prst="rect">
            <a:avLst/>
          </a:prstGeom>
          <a:noFill/>
          <a:ln cap="flat" cmpd="sng" w="19050">
            <a:solidFill>
              <a:srgbClr val="000000"/>
            </a:solidFill>
            <a:prstDash val="solid"/>
            <a:round/>
            <a:headEnd len="sm" w="sm" type="none"/>
            <a:tailEnd len="sm" w="sm" type="none"/>
          </a:ln>
        </p:spPr>
      </p:pic>
      <p:pic>
        <p:nvPicPr>
          <p:cNvPr id="407" name="Google Shape;407;p41"/>
          <p:cNvPicPr preferRelativeResize="0"/>
          <p:nvPr/>
        </p:nvPicPr>
        <p:blipFill>
          <a:blip r:embed="rId5">
            <a:alphaModFix/>
          </a:blip>
          <a:stretch>
            <a:fillRect/>
          </a:stretch>
        </p:blipFill>
        <p:spPr>
          <a:xfrm>
            <a:off x="3942500" y="532250"/>
            <a:ext cx="4891174" cy="2795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txBox="1"/>
          <p:nvPr>
            <p:ph type="title"/>
          </p:nvPr>
        </p:nvSpPr>
        <p:spPr>
          <a:xfrm>
            <a:off x="616500" y="-56260"/>
            <a:ext cx="32613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2"/>
                </a:highlight>
              </a:rPr>
              <a:t>Lidar:RS16</a:t>
            </a:r>
            <a:endParaRPr>
              <a:highlight>
                <a:schemeClr val="dk2"/>
              </a:highlight>
            </a:endParaRPr>
          </a:p>
        </p:txBody>
      </p:sp>
      <p:pic>
        <p:nvPicPr>
          <p:cNvPr id="413" name="Google Shape;413;p42" title="Lidar.mp4">
            <a:hlinkClick r:id="rId3"/>
          </p:cNvPr>
          <p:cNvPicPr preferRelativeResize="0"/>
          <p:nvPr/>
        </p:nvPicPr>
        <p:blipFill>
          <a:blip r:embed="rId4">
            <a:alphaModFix/>
          </a:blip>
          <a:stretch>
            <a:fillRect/>
          </a:stretch>
        </p:blipFill>
        <p:spPr>
          <a:xfrm>
            <a:off x="797300" y="710701"/>
            <a:ext cx="7328501" cy="4122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nvSpPr>
        <p:spPr>
          <a:xfrm>
            <a:off x="883800" y="215088"/>
            <a:ext cx="4976400" cy="49284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i="1" lang="en" sz="3200" u="sng">
                <a:highlight>
                  <a:schemeClr val="dk2"/>
                </a:highlight>
              </a:rPr>
              <a:t>Who are we?</a:t>
            </a:r>
            <a:endParaRPr i="1" sz="3200" u="sng">
              <a:highlight>
                <a:schemeClr val="dk2"/>
              </a:highlight>
            </a:endParaRPr>
          </a:p>
          <a:p>
            <a:pPr indent="-374650" lvl="0" marL="457200" rtl="0" algn="l">
              <a:lnSpc>
                <a:spcPct val="115000"/>
              </a:lnSpc>
              <a:spcBef>
                <a:spcPts val="0"/>
              </a:spcBef>
              <a:spcAft>
                <a:spcPts val="0"/>
              </a:spcAft>
              <a:buSzPts val="2300"/>
              <a:buChar char="●"/>
            </a:pPr>
            <a:r>
              <a:rPr lang="en" sz="2300"/>
              <a:t>A group of AI enthusiasts from GEC Thrissur</a:t>
            </a:r>
            <a:endParaRPr sz="2300"/>
          </a:p>
          <a:p>
            <a:pPr indent="0" lvl="0" marL="0" rtl="0" algn="l">
              <a:lnSpc>
                <a:spcPct val="115000"/>
              </a:lnSpc>
              <a:spcBef>
                <a:spcPts val="0"/>
              </a:spcBef>
              <a:spcAft>
                <a:spcPts val="0"/>
              </a:spcAft>
              <a:buNone/>
            </a:pPr>
            <a:r>
              <a:t/>
            </a:r>
            <a:endParaRPr sz="1100"/>
          </a:p>
          <a:p>
            <a:pPr indent="0" lvl="0" marL="0" rtl="0" algn="l">
              <a:lnSpc>
                <a:spcPct val="120000"/>
              </a:lnSpc>
              <a:spcBef>
                <a:spcPts val="0"/>
              </a:spcBef>
              <a:spcAft>
                <a:spcPts val="0"/>
              </a:spcAft>
              <a:buNone/>
            </a:pPr>
            <a:r>
              <a:rPr i="1" lang="en" sz="3200" u="sng">
                <a:highlight>
                  <a:schemeClr val="dk2"/>
                </a:highlight>
              </a:rPr>
              <a:t>What are our motives?</a:t>
            </a:r>
            <a:endParaRPr i="1" sz="3200" u="sng">
              <a:highlight>
                <a:schemeClr val="dk2"/>
              </a:highlight>
            </a:endParaRPr>
          </a:p>
          <a:p>
            <a:pPr indent="-374650" lvl="0" marL="457200" rtl="0" algn="l">
              <a:lnSpc>
                <a:spcPct val="115000"/>
              </a:lnSpc>
              <a:spcBef>
                <a:spcPts val="0"/>
              </a:spcBef>
              <a:spcAft>
                <a:spcPts val="0"/>
              </a:spcAft>
              <a:buSzPts val="2300"/>
              <a:buChar char="●"/>
            </a:pPr>
            <a:r>
              <a:rPr lang="en" sz="2300"/>
              <a:t>To cultivate an AI culture </a:t>
            </a:r>
            <a:endParaRPr sz="2300"/>
          </a:p>
          <a:p>
            <a:pPr indent="-374650" lvl="0" marL="457200" rtl="0" algn="l">
              <a:lnSpc>
                <a:spcPct val="115000"/>
              </a:lnSpc>
              <a:spcBef>
                <a:spcPts val="0"/>
              </a:spcBef>
              <a:spcAft>
                <a:spcPts val="0"/>
              </a:spcAft>
              <a:buSzPts val="2300"/>
              <a:buChar char="●"/>
            </a:pPr>
            <a:r>
              <a:rPr lang="en" sz="2300"/>
              <a:t>To form an enthusiastic AI community</a:t>
            </a:r>
            <a:endParaRPr sz="2300"/>
          </a:p>
          <a:p>
            <a:pPr indent="-374650" lvl="0" marL="457200" rtl="0" algn="l">
              <a:lnSpc>
                <a:spcPct val="115000"/>
              </a:lnSpc>
              <a:spcBef>
                <a:spcPts val="0"/>
              </a:spcBef>
              <a:spcAft>
                <a:spcPts val="0"/>
              </a:spcAft>
              <a:buSzPts val="2300"/>
              <a:buChar char="●"/>
            </a:pPr>
            <a:r>
              <a:rPr lang="en" sz="2300"/>
              <a:t>To facilitate students to </a:t>
            </a:r>
            <a:r>
              <a:rPr b="1" lang="en" sz="2300"/>
              <a:t>learn, educate and collaborate</a:t>
            </a:r>
            <a:r>
              <a:rPr lang="en" sz="2300"/>
              <a:t> on AI.</a:t>
            </a:r>
            <a:endParaRPr sz="2300"/>
          </a:p>
        </p:txBody>
      </p:sp>
      <p:pic>
        <p:nvPicPr>
          <p:cNvPr id="171" name="Google Shape;171;p25"/>
          <p:cNvPicPr preferRelativeResize="0"/>
          <p:nvPr/>
        </p:nvPicPr>
        <p:blipFill>
          <a:blip r:embed="rId3">
            <a:alphaModFix/>
          </a:blip>
          <a:stretch>
            <a:fillRect/>
          </a:stretch>
        </p:blipFill>
        <p:spPr>
          <a:xfrm>
            <a:off x="4951650" y="575663"/>
            <a:ext cx="3992175" cy="3992175"/>
          </a:xfrm>
          <a:prstGeom prst="rect">
            <a:avLst/>
          </a:prstGeom>
          <a:noFill/>
          <a:ln>
            <a:noFill/>
          </a:ln>
        </p:spPr>
      </p:pic>
      <p:sp>
        <p:nvSpPr>
          <p:cNvPr id="172" name="Google Shape;172;p25"/>
          <p:cNvSpPr/>
          <p:nvPr/>
        </p:nvSpPr>
        <p:spPr>
          <a:xfrm rot="-5400000">
            <a:off x="-622350" y="3695829"/>
            <a:ext cx="24465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5"/>
          <p:cNvSpPr/>
          <p:nvPr/>
        </p:nvSpPr>
        <p:spPr>
          <a:xfrm rot="-5400000">
            <a:off x="-452625" y="4238677"/>
            <a:ext cx="13608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3"/>
          <p:cNvSpPr txBox="1"/>
          <p:nvPr>
            <p:ph type="title"/>
          </p:nvPr>
        </p:nvSpPr>
        <p:spPr>
          <a:xfrm>
            <a:off x="505025" y="102990"/>
            <a:ext cx="32613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2"/>
                </a:highlight>
              </a:rPr>
              <a:t>Live lidar data</a:t>
            </a:r>
            <a:endParaRPr>
              <a:highlight>
                <a:schemeClr val="dk2"/>
              </a:highlight>
            </a:endParaRPr>
          </a:p>
        </p:txBody>
      </p:sp>
      <p:pic>
        <p:nvPicPr>
          <p:cNvPr id="419" name="Google Shape;419;p43" title="5rs lidar.mp4">
            <a:hlinkClick r:id="rId3"/>
          </p:cNvPr>
          <p:cNvPicPr preferRelativeResize="0"/>
          <p:nvPr/>
        </p:nvPicPr>
        <p:blipFill>
          <a:blip r:embed="rId4">
            <a:alphaModFix/>
          </a:blip>
          <a:stretch>
            <a:fillRect/>
          </a:stretch>
        </p:blipFill>
        <p:spPr>
          <a:xfrm>
            <a:off x="940900" y="781400"/>
            <a:ext cx="7188374" cy="404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44" title="ndt_mapping.mp4">
            <a:hlinkClick r:id="rId3"/>
          </p:cNvPr>
          <p:cNvPicPr preferRelativeResize="0"/>
          <p:nvPr/>
        </p:nvPicPr>
        <p:blipFill>
          <a:blip r:embed="rId4">
            <a:alphaModFix/>
          </a:blip>
          <a:stretch>
            <a:fillRect/>
          </a:stretch>
        </p:blipFill>
        <p:spPr>
          <a:xfrm>
            <a:off x="646300" y="502725"/>
            <a:ext cx="7698202" cy="4330249"/>
          </a:xfrm>
          <a:prstGeom prst="rect">
            <a:avLst/>
          </a:prstGeom>
          <a:noFill/>
          <a:ln>
            <a:noFill/>
          </a:ln>
        </p:spPr>
      </p:pic>
      <p:sp>
        <p:nvSpPr>
          <p:cNvPr id="425" name="Google Shape;425;p44"/>
          <p:cNvSpPr txBox="1"/>
          <p:nvPr>
            <p:ph type="title"/>
          </p:nvPr>
        </p:nvSpPr>
        <p:spPr>
          <a:xfrm>
            <a:off x="512975" y="-55735"/>
            <a:ext cx="32613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2"/>
                </a:highlight>
              </a:rPr>
              <a:t>NDT mapping</a:t>
            </a:r>
            <a:endParaRPr>
              <a:highlight>
                <a:schemeClr val="dk2"/>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528900" y="71140"/>
            <a:ext cx="32613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2"/>
                </a:highlight>
              </a:rPr>
              <a:t>Path planning</a:t>
            </a:r>
            <a:endParaRPr>
              <a:highlight>
                <a:schemeClr val="dk2"/>
              </a:highlight>
            </a:endParaRPr>
          </a:p>
        </p:txBody>
      </p:sp>
      <p:pic>
        <p:nvPicPr>
          <p:cNvPr id="431" name="Google Shape;431;p45" title="path_planning_waypoints.mp4">
            <a:hlinkClick r:id="rId3"/>
          </p:cNvPr>
          <p:cNvPicPr preferRelativeResize="0"/>
          <p:nvPr/>
        </p:nvPicPr>
        <p:blipFill>
          <a:blip r:embed="rId4">
            <a:alphaModFix/>
          </a:blip>
          <a:stretch>
            <a:fillRect/>
          </a:stretch>
        </p:blipFill>
        <p:spPr>
          <a:xfrm>
            <a:off x="940900" y="701800"/>
            <a:ext cx="7124674" cy="4007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46"/>
          <p:cNvPicPr preferRelativeResize="0"/>
          <p:nvPr/>
        </p:nvPicPr>
        <p:blipFill>
          <a:blip r:embed="rId3">
            <a:alphaModFix/>
          </a:blip>
          <a:stretch>
            <a:fillRect/>
          </a:stretch>
        </p:blipFill>
        <p:spPr>
          <a:xfrm>
            <a:off x="472700" y="1728900"/>
            <a:ext cx="2678000" cy="1400200"/>
          </a:xfrm>
          <a:prstGeom prst="rect">
            <a:avLst/>
          </a:prstGeom>
          <a:noFill/>
          <a:ln>
            <a:noFill/>
          </a:ln>
        </p:spPr>
      </p:pic>
      <p:pic>
        <p:nvPicPr>
          <p:cNvPr id="437" name="Google Shape;437;p46"/>
          <p:cNvPicPr preferRelativeResize="0"/>
          <p:nvPr/>
        </p:nvPicPr>
        <p:blipFill>
          <a:blip r:embed="rId4">
            <a:alphaModFix/>
          </a:blip>
          <a:stretch>
            <a:fillRect/>
          </a:stretch>
        </p:blipFill>
        <p:spPr>
          <a:xfrm>
            <a:off x="3361550" y="1147650"/>
            <a:ext cx="1736149" cy="2204375"/>
          </a:xfrm>
          <a:prstGeom prst="rect">
            <a:avLst/>
          </a:prstGeom>
          <a:noFill/>
          <a:ln>
            <a:noFill/>
          </a:ln>
        </p:spPr>
      </p:pic>
      <p:sp>
        <p:nvSpPr>
          <p:cNvPr id="438" name="Google Shape;438;p46"/>
          <p:cNvSpPr/>
          <p:nvPr/>
        </p:nvSpPr>
        <p:spPr>
          <a:xfrm rot="10800000">
            <a:off x="160100" y="71100"/>
            <a:ext cx="43305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6"/>
          <p:cNvSpPr/>
          <p:nvPr/>
        </p:nvSpPr>
        <p:spPr>
          <a:xfrm rot="10800000">
            <a:off x="159900" y="534025"/>
            <a:ext cx="33036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0" name="Google Shape;440;p46"/>
          <p:cNvPicPr preferRelativeResize="0"/>
          <p:nvPr/>
        </p:nvPicPr>
        <p:blipFill>
          <a:blip r:embed="rId5">
            <a:alphaModFix/>
          </a:blip>
          <a:stretch>
            <a:fillRect/>
          </a:stretch>
        </p:blipFill>
        <p:spPr>
          <a:xfrm>
            <a:off x="5560623" y="1472388"/>
            <a:ext cx="3399127" cy="19132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p47"/>
          <p:cNvGrpSpPr/>
          <p:nvPr/>
        </p:nvGrpSpPr>
        <p:grpSpPr>
          <a:xfrm>
            <a:off x="720000" y="1404900"/>
            <a:ext cx="7704102" cy="3199515"/>
            <a:chOff x="720000" y="1404900"/>
            <a:chExt cx="7704102" cy="3199515"/>
          </a:xfrm>
        </p:grpSpPr>
        <p:sp>
          <p:nvSpPr>
            <p:cNvPr id="446" name="Google Shape;446;p47"/>
            <p:cNvSpPr/>
            <p:nvPr/>
          </p:nvSpPr>
          <p:spPr>
            <a:xfrm rot="5400000">
              <a:off x="4653200" y="2870265"/>
              <a:ext cx="3198300" cy="270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7"/>
            <p:cNvSpPr/>
            <p:nvPr/>
          </p:nvSpPr>
          <p:spPr>
            <a:xfrm rot="-5400000">
              <a:off x="1818900" y="306000"/>
              <a:ext cx="3199500" cy="5397300"/>
            </a:xfrm>
            <a:prstGeom prst="round2SameRect">
              <a:avLst>
                <a:gd fmla="val 8139" name="adj1"/>
                <a:gd fmla="val 0" name="adj2"/>
              </a:avLst>
            </a:prstGeom>
            <a:solidFill>
              <a:srgbClr val="C7F9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47"/>
            <p:cNvGrpSpPr/>
            <p:nvPr/>
          </p:nvGrpSpPr>
          <p:grpSpPr>
            <a:xfrm>
              <a:off x="6194150" y="1412099"/>
              <a:ext cx="2229952" cy="3192296"/>
              <a:chOff x="6194150" y="1412099"/>
              <a:chExt cx="2229952" cy="3192296"/>
            </a:xfrm>
          </p:grpSpPr>
          <p:sp>
            <p:nvSpPr>
              <p:cNvPr id="449" name="Google Shape;449;p47"/>
              <p:cNvSpPr/>
              <p:nvPr/>
            </p:nvSpPr>
            <p:spPr>
              <a:xfrm>
                <a:off x="6489574" y="4369125"/>
                <a:ext cx="1934528" cy="235270"/>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7"/>
              <p:cNvSpPr/>
              <p:nvPr/>
            </p:nvSpPr>
            <p:spPr>
              <a:xfrm>
                <a:off x="6224403" y="4011707"/>
                <a:ext cx="89812" cy="326701"/>
              </a:xfrm>
              <a:custGeom>
                <a:rect b="b" l="l" r="r" t="t"/>
                <a:pathLst>
                  <a:path extrusionOk="0" h="13110" w="3604">
                    <a:moveTo>
                      <a:pt x="1" y="0"/>
                    </a:moveTo>
                    <a:lnTo>
                      <a:pt x="1" y="13110"/>
                    </a:lnTo>
                    <a:lnTo>
                      <a:pt x="3603" y="13110"/>
                    </a:lnTo>
                    <a:lnTo>
                      <a:pt x="3603" y="0"/>
                    </a:ln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7"/>
              <p:cNvSpPr/>
              <p:nvPr/>
            </p:nvSpPr>
            <p:spPr>
              <a:xfrm>
                <a:off x="6269308" y="2589448"/>
                <a:ext cx="296772" cy="1891976"/>
              </a:xfrm>
              <a:custGeom>
                <a:rect b="b" l="l" r="r" t="t"/>
                <a:pathLst>
                  <a:path extrusionOk="0" h="75922" w="11909">
                    <a:moveTo>
                      <a:pt x="7339" y="0"/>
                    </a:moveTo>
                    <a:cubicBezTo>
                      <a:pt x="6905" y="0"/>
                      <a:pt x="6538" y="334"/>
                      <a:pt x="6538" y="801"/>
                    </a:cubicBezTo>
                    <a:lnTo>
                      <a:pt x="6538" y="73986"/>
                    </a:lnTo>
                    <a:cubicBezTo>
                      <a:pt x="6538" y="74820"/>
                      <a:pt x="5838" y="75521"/>
                      <a:pt x="4970" y="75521"/>
                    </a:cubicBezTo>
                    <a:lnTo>
                      <a:pt x="4103" y="75521"/>
                    </a:lnTo>
                    <a:cubicBezTo>
                      <a:pt x="3236" y="75521"/>
                      <a:pt x="2535" y="74820"/>
                      <a:pt x="2535" y="73986"/>
                    </a:cubicBezTo>
                    <a:lnTo>
                      <a:pt x="2535" y="67815"/>
                    </a:lnTo>
                    <a:cubicBezTo>
                      <a:pt x="2535" y="67400"/>
                      <a:pt x="2199" y="67046"/>
                      <a:pt x="1789" y="67046"/>
                    </a:cubicBezTo>
                    <a:cubicBezTo>
                      <a:pt x="1771" y="67046"/>
                      <a:pt x="1753" y="67047"/>
                      <a:pt x="1735" y="67048"/>
                    </a:cubicBezTo>
                    <a:lnTo>
                      <a:pt x="0" y="67048"/>
                    </a:lnTo>
                    <a:lnTo>
                      <a:pt x="0" y="67448"/>
                    </a:lnTo>
                    <a:lnTo>
                      <a:pt x="1735" y="67448"/>
                    </a:lnTo>
                    <a:cubicBezTo>
                      <a:pt x="1935" y="67448"/>
                      <a:pt x="2102" y="67615"/>
                      <a:pt x="2102" y="67815"/>
                    </a:cubicBezTo>
                    <a:lnTo>
                      <a:pt x="2102" y="73953"/>
                    </a:lnTo>
                    <a:cubicBezTo>
                      <a:pt x="2102" y="75054"/>
                      <a:pt x="3002" y="75921"/>
                      <a:pt x="4103" y="75921"/>
                    </a:cubicBezTo>
                    <a:lnTo>
                      <a:pt x="4970" y="75921"/>
                    </a:lnTo>
                    <a:cubicBezTo>
                      <a:pt x="6071" y="75921"/>
                      <a:pt x="6938" y="75054"/>
                      <a:pt x="6938" y="73986"/>
                    </a:cubicBezTo>
                    <a:lnTo>
                      <a:pt x="6938" y="767"/>
                    </a:lnTo>
                    <a:cubicBezTo>
                      <a:pt x="6938" y="567"/>
                      <a:pt x="7139" y="400"/>
                      <a:pt x="7339" y="400"/>
                    </a:cubicBezTo>
                    <a:lnTo>
                      <a:pt x="11909" y="400"/>
                    </a:lnTo>
                    <a:lnTo>
                      <a:pt x="119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7"/>
              <p:cNvSpPr/>
              <p:nvPr/>
            </p:nvSpPr>
            <p:spPr>
              <a:xfrm>
                <a:off x="6251017" y="2605223"/>
                <a:ext cx="1090624" cy="31623"/>
              </a:xfrm>
              <a:custGeom>
                <a:rect b="b" l="l" r="r" t="t"/>
                <a:pathLst>
                  <a:path extrusionOk="0" h="1269" w="43765">
                    <a:moveTo>
                      <a:pt x="0" y="1"/>
                    </a:moveTo>
                    <a:lnTo>
                      <a:pt x="0" y="1268"/>
                    </a:lnTo>
                    <a:lnTo>
                      <a:pt x="43765" y="1268"/>
                    </a:lnTo>
                    <a:lnTo>
                      <a:pt x="437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7"/>
              <p:cNvSpPr/>
              <p:nvPr/>
            </p:nvSpPr>
            <p:spPr>
              <a:xfrm>
                <a:off x="6251017" y="2605223"/>
                <a:ext cx="358300" cy="31623"/>
              </a:xfrm>
              <a:custGeom>
                <a:rect b="b" l="l" r="r" t="t"/>
                <a:pathLst>
                  <a:path extrusionOk="0" h="1269" w="14378">
                    <a:moveTo>
                      <a:pt x="0" y="1"/>
                    </a:moveTo>
                    <a:lnTo>
                      <a:pt x="0" y="1268"/>
                    </a:lnTo>
                    <a:lnTo>
                      <a:pt x="14377" y="1268"/>
                    </a:lnTo>
                    <a:lnTo>
                      <a:pt x="143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7"/>
              <p:cNvSpPr/>
              <p:nvPr/>
            </p:nvSpPr>
            <p:spPr>
              <a:xfrm>
                <a:off x="6786340" y="2636821"/>
                <a:ext cx="77327" cy="1839594"/>
              </a:xfrm>
              <a:custGeom>
                <a:rect b="b" l="l" r="r" t="t"/>
                <a:pathLst>
                  <a:path extrusionOk="0" h="73820" w="3103">
                    <a:moveTo>
                      <a:pt x="0" y="0"/>
                    </a:moveTo>
                    <a:lnTo>
                      <a:pt x="0" y="73820"/>
                    </a:lnTo>
                    <a:lnTo>
                      <a:pt x="3102" y="73820"/>
                    </a:lnTo>
                    <a:lnTo>
                      <a:pt x="31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7"/>
              <p:cNvSpPr/>
              <p:nvPr/>
            </p:nvSpPr>
            <p:spPr>
              <a:xfrm>
                <a:off x="6786340" y="2636821"/>
                <a:ext cx="77327" cy="1839594"/>
              </a:xfrm>
              <a:custGeom>
                <a:rect b="b" l="l" r="r" t="t"/>
                <a:pathLst>
                  <a:path extrusionOk="0" h="73820" w="3103">
                    <a:moveTo>
                      <a:pt x="0" y="0"/>
                    </a:moveTo>
                    <a:lnTo>
                      <a:pt x="0" y="2069"/>
                    </a:lnTo>
                    <a:lnTo>
                      <a:pt x="0" y="73820"/>
                    </a:lnTo>
                    <a:lnTo>
                      <a:pt x="1001" y="73820"/>
                    </a:lnTo>
                    <a:lnTo>
                      <a:pt x="1001" y="1868"/>
                    </a:lnTo>
                    <a:lnTo>
                      <a:pt x="3102" y="1435"/>
                    </a:lnTo>
                    <a:lnTo>
                      <a:pt x="31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7"/>
              <p:cNvSpPr/>
              <p:nvPr/>
            </p:nvSpPr>
            <p:spPr>
              <a:xfrm>
                <a:off x="6462211" y="2153830"/>
                <a:ext cx="726418" cy="430667"/>
              </a:xfrm>
              <a:custGeom>
                <a:rect b="b" l="l" r="r" t="t"/>
                <a:pathLst>
                  <a:path extrusionOk="0" h="17282" w="29150">
                    <a:moveTo>
                      <a:pt x="1411" y="1"/>
                    </a:moveTo>
                    <a:cubicBezTo>
                      <a:pt x="604" y="1"/>
                      <a:pt x="1" y="721"/>
                      <a:pt x="131" y="1536"/>
                    </a:cubicBezTo>
                    <a:lnTo>
                      <a:pt x="1933" y="15746"/>
                    </a:lnTo>
                    <a:cubicBezTo>
                      <a:pt x="2066" y="16614"/>
                      <a:pt x="2800" y="17248"/>
                      <a:pt x="3667" y="17281"/>
                    </a:cubicBezTo>
                    <a:lnTo>
                      <a:pt x="27684" y="17281"/>
                    </a:lnTo>
                    <a:cubicBezTo>
                      <a:pt x="27702" y="17282"/>
                      <a:pt x="27719" y="17282"/>
                      <a:pt x="27737" y="17282"/>
                    </a:cubicBezTo>
                    <a:cubicBezTo>
                      <a:pt x="28545" y="17282"/>
                      <a:pt x="29149" y="16530"/>
                      <a:pt x="29019" y="15746"/>
                    </a:cubicBezTo>
                    <a:lnTo>
                      <a:pt x="27217" y="1536"/>
                    </a:lnTo>
                    <a:cubicBezTo>
                      <a:pt x="27084" y="669"/>
                      <a:pt x="26350" y="2"/>
                      <a:pt x="25483" y="2"/>
                    </a:cubicBezTo>
                    <a:lnTo>
                      <a:pt x="1466" y="2"/>
                    </a:lnTo>
                    <a:cubicBezTo>
                      <a:pt x="1447" y="1"/>
                      <a:pt x="1429" y="1"/>
                      <a:pt x="14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7"/>
              <p:cNvSpPr/>
              <p:nvPr/>
            </p:nvSpPr>
            <p:spPr>
              <a:xfrm>
                <a:off x="6514567" y="2583567"/>
                <a:ext cx="795496" cy="21680"/>
              </a:xfrm>
              <a:custGeom>
                <a:rect b="b" l="l" r="r" t="t"/>
                <a:pathLst>
                  <a:path extrusionOk="0" h="870" w="31922">
                    <a:moveTo>
                      <a:pt x="812" y="1"/>
                    </a:moveTo>
                    <a:cubicBezTo>
                      <a:pt x="339" y="1"/>
                      <a:pt x="1" y="420"/>
                      <a:pt x="65" y="870"/>
                    </a:cubicBezTo>
                    <a:lnTo>
                      <a:pt x="31921" y="870"/>
                    </a:lnTo>
                    <a:cubicBezTo>
                      <a:pt x="31855" y="369"/>
                      <a:pt x="31421" y="3"/>
                      <a:pt x="30921" y="3"/>
                    </a:cubicBezTo>
                    <a:lnTo>
                      <a:pt x="866" y="3"/>
                    </a:lnTo>
                    <a:cubicBezTo>
                      <a:pt x="848" y="1"/>
                      <a:pt x="830" y="1"/>
                      <a:pt x="8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7"/>
              <p:cNvSpPr/>
              <p:nvPr/>
            </p:nvSpPr>
            <p:spPr>
              <a:xfrm>
                <a:off x="6514567" y="2583567"/>
                <a:ext cx="224405" cy="21680"/>
              </a:xfrm>
              <a:custGeom>
                <a:rect b="b" l="l" r="r" t="t"/>
                <a:pathLst>
                  <a:path extrusionOk="0" h="870" w="9005">
                    <a:moveTo>
                      <a:pt x="812" y="1"/>
                    </a:moveTo>
                    <a:cubicBezTo>
                      <a:pt x="339" y="1"/>
                      <a:pt x="1" y="420"/>
                      <a:pt x="65" y="870"/>
                    </a:cubicBezTo>
                    <a:lnTo>
                      <a:pt x="9005" y="870"/>
                    </a:lnTo>
                    <a:cubicBezTo>
                      <a:pt x="8905" y="369"/>
                      <a:pt x="8505" y="3"/>
                      <a:pt x="8004" y="3"/>
                    </a:cubicBezTo>
                    <a:lnTo>
                      <a:pt x="866" y="3"/>
                    </a:lnTo>
                    <a:cubicBezTo>
                      <a:pt x="848" y="1"/>
                      <a:pt x="830" y="1"/>
                      <a:pt x="8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7"/>
              <p:cNvSpPr/>
              <p:nvPr/>
            </p:nvSpPr>
            <p:spPr>
              <a:xfrm>
                <a:off x="6489573" y="2174638"/>
                <a:ext cx="679170" cy="389051"/>
              </a:xfrm>
              <a:custGeom>
                <a:rect b="b" l="l" r="r" t="t"/>
                <a:pathLst>
                  <a:path extrusionOk="0" h="15612" w="27254">
                    <a:moveTo>
                      <a:pt x="501" y="1"/>
                    </a:moveTo>
                    <a:cubicBezTo>
                      <a:pt x="368" y="1"/>
                      <a:pt x="234" y="68"/>
                      <a:pt x="134" y="168"/>
                    </a:cubicBezTo>
                    <a:cubicBezTo>
                      <a:pt x="34" y="301"/>
                      <a:pt x="1" y="434"/>
                      <a:pt x="1" y="601"/>
                    </a:cubicBezTo>
                    <a:lnTo>
                      <a:pt x="1835" y="14811"/>
                    </a:lnTo>
                    <a:cubicBezTo>
                      <a:pt x="1902" y="15245"/>
                      <a:pt x="2269" y="15579"/>
                      <a:pt x="2703" y="15612"/>
                    </a:cubicBezTo>
                    <a:lnTo>
                      <a:pt x="26720" y="15612"/>
                    </a:lnTo>
                    <a:cubicBezTo>
                      <a:pt x="26853" y="15612"/>
                      <a:pt x="27020" y="15545"/>
                      <a:pt x="27120" y="15445"/>
                    </a:cubicBezTo>
                    <a:cubicBezTo>
                      <a:pt x="27220" y="15312"/>
                      <a:pt x="27254" y="15178"/>
                      <a:pt x="27220" y="15012"/>
                    </a:cubicBezTo>
                    <a:lnTo>
                      <a:pt x="25419" y="801"/>
                    </a:lnTo>
                    <a:cubicBezTo>
                      <a:pt x="25352" y="368"/>
                      <a:pt x="24952" y="34"/>
                      <a:pt x="245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7"/>
              <p:cNvSpPr/>
              <p:nvPr/>
            </p:nvSpPr>
            <p:spPr>
              <a:xfrm>
                <a:off x="6639215" y="2230333"/>
                <a:ext cx="243568" cy="224479"/>
              </a:xfrm>
              <a:custGeom>
                <a:rect b="b" l="l" r="r" t="t"/>
                <a:pathLst>
                  <a:path extrusionOk="0" h="9008" w="9774">
                    <a:moveTo>
                      <a:pt x="4582" y="3002"/>
                    </a:moveTo>
                    <a:cubicBezTo>
                      <a:pt x="4600" y="3002"/>
                      <a:pt x="4618" y="3002"/>
                      <a:pt x="4637" y="3003"/>
                    </a:cubicBezTo>
                    <a:cubicBezTo>
                      <a:pt x="5537" y="3003"/>
                      <a:pt x="6305" y="3637"/>
                      <a:pt x="6505" y="4504"/>
                    </a:cubicBezTo>
                    <a:cubicBezTo>
                      <a:pt x="6635" y="5320"/>
                      <a:pt x="6032" y="6039"/>
                      <a:pt x="5225" y="6039"/>
                    </a:cubicBezTo>
                    <a:cubicBezTo>
                      <a:pt x="5207" y="6039"/>
                      <a:pt x="5189" y="6039"/>
                      <a:pt x="5170" y="6038"/>
                    </a:cubicBezTo>
                    <a:cubicBezTo>
                      <a:pt x="4270" y="6005"/>
                      <a:pt x="3503" y="5405"/>
                      <a:pt x="3302" y="4537"/>
                    </a:cubicBezTo>
                    <a:cubicBezTo>
                      <a:pt x="3172" y="3722"/>
                      <a:pt x="3775" y="3002"/>
                      <a:pt x="4582" y="3002"/>
                    </a:cubicBezTo>
                    <a:close/>
                    <a:moveTo>
                      <a:pt x="3269" y="1"/>
                    </a:moveTo>
                    <a:lnTo>
                      <a:pt x="3202" y="935"/>
                    </a:lnTo>
                    <a:cubicBezTo>
                      <a:pt x="2935" y="1001"/>
                      <a:pt x="2669" y="1135"/>
                      <a:pt x="2435" y="1268"/>
                    </a:cubicBezTo>
                    <a:lnTo>
                      <a:pt x="1468" y="768"/>
                    </a:lnTo>
                    <a:lnTo>
                      <a:pt x="500" y="1902"/>
                    </a:lnTo>
                    <a:lnTo>
                      <a:pt x="1168" y="2736"/>
                    </a:lnTo>
                    <a:cubicBezTo>
                      <a:pt x="1067" y="2970"/>
                      <a:pt x="1001" y="3236"/>
                      <a:pt x="967" y="3503"/>
                    </a:cubicBezTo>
                    <a:lnTo>
                      <a:pt x="0" y="3737"/>
                    </a:lnTo>
                    <a:lnTo>
                      <a:pt x="267" y="5305"/>
                    </a:lnTo>
                    <a:lnTo>
                      <a:pt x="1301" y="5538"/>
                    </a:lnTo>
                    <a:cubicBezTo>
                      <a:pt x="1434" y="5805"/>
                      <a:pt x="1601" y="6072"/>
                      <a:pt x="1768" y="6305"/>
                    </a:cubicBezTo>
                    <a:lnTo>
                      <a:pt x="1401" y="7139"/>
                    </a:lnTo>
                    <a:lnTo>
                      <a:pt x="2769" y="8240"/>
                    </a:lnTo>
                    <a:lnTo>
                      <a:pt x="3536" y="7740"/>
                    </a:lnTo>
                    <a:cubicBezTo>
                      <a:pt x="3803" y="7873"/>
                      <a:pt x="4103" y="8006"/>
                      <a:pt x="4403" y="8073"/>
                    </a:cubicBezTo>
                    <a:lnTo>
                      <a:pt x="4803" y="9007"/>
                    </a:lnTo>
                    <a:lnTo>
                      <a:pt x="6471" y="9007"/>
                    </a:lnTo>
                    <a:lnTo>
                      <a:pt x="6571" y="8073"/>
                    </a:lnTo>
                    <a:cubicBezTo>
                      <a:pt x="6838" y="8006"/>
                      <a:pt x="7072" y="7873"/>
                      <a:pt x="7339" y="7740"/>
                    </a:cubicBezTo>
                    <a:lnTo>
                      <a:pt x="8273" y="8240"/>
                    </a:lnTo>
                    <a:lnTo>
                      <a:pt x="9273" y="7139"/>
                    </a:lnTo>
                    <a:lnTo>
                      <a:pt x="8606" y="6305"/>
                    </a:lnTo>
                    <a:cubicBezTo>
                      <a:pt x="8706" y="6038"/>
                      <a:pt x="8773" y="5772"/>
                      <a:pt x="8806" y="5538"/>
                    </a:cubicBezTo>
                    <a:lnTo>
                      <a:pt x="9774" y="5305"/>
                    </a:lnTo>
                    <a:lnTo>
                      <a:pt x="9507" y="3703"/>
                    </a:lnTo>
                    <a:lnTo>
                      <a:pt x="8473" y="3470"/>
                    </a:lnTo>
                    <a:cubicBezTo>
                      <a:pt x="8339" y="3203"/>
                      <a:pt x="8173" y="2936"/>
                      <a:pt x="8006" y="2703"/>
                    </a:cubicBezTo>
                    <a:lnTo>
                      <a:pt x="8373" y="1869"/>
                    </a:lnTo>
                    <a:lnTo>
                      <a:pt x="7005" y="768"/>
                    </a:lnTo>
                    <a:lnTo>
                      <a:pt x="6238" y="1268"/>
                    </a:lnTo>
                    <a:cubicBezTo>
                      <a:pt x="5938" y="1135"/>
                      <a:pt x="5671" y="1001"/>
                      <a:pt x="5371" y="935"/>
                    </a:cubicBezTo>
                    <a:lnTo>
                      <a:pt x="49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7"/>
              <p:cNvSpPr/>
              <p:nvPr/>
            </p:nvSpPr>
            <p:spPr>
              <a:xfrm>
                <a:off x="6876947" y="2348377"/>
                <a:ext cx="133845" cy="123055"/>
              </a:xfrm>
              <a:custGeom>
                <a:rect b="b" l="l" r="r" t="t"/>
                <a:pathLst>
                  <a:path extrusionOk="0" h="4938" w="5371">
                    <a:moveTo>
                      <a:pt x="1668" y="0"/>
                    </a:moveTo>
                    <a:lnTo>
                      <a:pt x="867" y="334"/>
                    </a:lnTo>
                    <a:lnTo>
                      <a:pt x="1068" y="868"/>
                    </a:lnTo>
                    <a:cubicBezTo>
                      <a:pt x="934" y="968"/>
                      <a:pt x="834" y="1068"/>
                      <a:pt x="767" y="1201"/>
                    </a:cubicBezTo>
                    <a:lnTo>
                      <a:pt x="200" y="1101"/>
                    </a:lnTo>
                    <a:lnTo>
                      <a:pt x="0" y="1935"/>
                    </a:lnTo>
                    <a:lnTo>
                      <a:pt x="501" y="2269"/>
                    </a:lnTo>
                    <a:cubicBezTo>
                      <a:pt x="501" y="2402"/>
                      <a:pt x="534" y="2569"/>
                      <a:pt x="567" y="2702"/>
                    </a:cubicBezTo>
                    <a:lnTo>
                      <a:pt x="167" y="3036"/>
                    </a:lnTo>
                    <a:lnTo>
                      <a:pt x="667" y="3837"/>
                    </a:lnTo>
                    <a:lnTo>
                      <a:pt x="1201" y="3770"/>
                    </a:lnTo>
                    <a:cubicBezTo>
                      <a:pt x="1334" y="3903"/>
                      <a:pt x="1468" y="4003"/>
                      <a:pt x="1601" y="4103"/>
                    </a:cubicBezTo>
                    <a:lnTo>
                      <a:pt x="1601" y="4637"/>
                    </a:lnTo>
                    <a:lnTo>
                      <a:pt x="2502" y="4937"/>
                    </a:lnTo>
                    <a:lnTo>
                      <a:pt x="2769" y="4537"/>
                    </a:lnTo>
                    <a:lnTo>
                      <a:pt x="3236" y="4537"/>
                    </a:lnTo>
                    <a:lnTo>
                      <a:pt x="3669" y="4937"/>
                    </a:lnTo>
                    <a:lnTo>
                      <a:pt x="4470" y="4604"/>
                    </a:lnTo>
                    <a:lnTo>
                      <a:pt x="4270" y="4103"/>
                    </a:lnTo>
                    <a:cubicBezTo>
                      <a:pt x="4403" y="4003"/>
                      <a:pt x="4503" y="3870"/>
                      <a:pt x="4570" y="3770"/>
                    </a:cubicBezTo>
                    <a:lnTo>
                      <a:pt x="5137" y="3837"/>
                    </a:lnTo>
                    <a:lnTo>
                      <a:pt x="5371" y="3003"/>
                    </a:lnTo>
                    <a:lnTo>
                      <a:pt x="4870" y="2702"/>
                    </a:lnTo>
                    <a:cubicBezTo>
                      <a:pt x="4870" y="2536"/>
                      <a:pt x="4837" y="2369"/>
                      <a:pt x="4804" y="2235"/>
                    </a:cubicBezTo>
                    <a:lnTo>
                      <a:pt x="5204" y="1902"/>
                    </a:lnTo>
                    <a:lnTo>
                      <a:pt x="4704" y="1101"/>
                    </a:lnTo>
                    <a:lnTo>
                      <a:pt x="4170" y="1168"/>
                    </a:lnTo>
                    <a:cubicBezTo>
                      <a:pt x="4036" y="1068"/>
                      <a:pt x="3903" y="934"/>
                      <a:pt x="3736" y="868"/>
                    </a:cubicBezTo>
                    <a:lnTo>
                      <a:pt x="3736" y="334"/>
                    </a:lnTo>
                    <a:lnTo>
                      <a:pt x="2836" y="0"/>
                    </a:lnTo>
                    <a:lnTo>
                      <a:pt x="2569" y="401"/>
                    </a:lnTo>
                    <a:lnTo>
                      <a:pt x="2102" y="401"/>
                    </a:lnTo>
                    <a:lnTo>
                      <a:pt x="16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7"/>
              <p:cNvSpPr/>
              <p:nvPr/>
            </p:nvSpPr>
            <p:spPr>
              <a:xfrm>
                <a:off x="7334122" y="1693341"/>
                <a:ext cx="200357" cy="306765"/>
              </a:xfrm>
              <a:custGeom>
                <a:rect b="b" l="l" r="r" t="t"/>
                <a:pathLst>
                  <a:path extrusionOk="0" h="12310" w="8040">
                    <a:moveTo>
                      <a:pt x="6972" y="1"/>
                    </a:moveTo>
                    <a:lnTo>
                      <a:pt x="3003" y="3770"/>
                    </a:lnTo>
                    <a:cubicBezTo>
                      <a:pt x="3503" y="5438"/>
                      <a:pt x="3670" y="7240"/>
                      <a:pt x="1235" y="7940"/>
                    </a:cubicBezTo>
                    <a:cubicBezTo>
                      <a:pt x="1235" y="7940"/>
                      <a:pt x="1" y="10642"/>
                      <a:pt x="3003" y="12310"/>
                    </a:cubicBezTo>
                    <a:cubicBezTo>
                      <a:pt x="5138" y="11309"/>
                      <a:pt x="6906" y="9675"/>
                      <a:pt x="8040" y="7606"/>
                    </a:cubicBezTo>
                    <a:cubicBezTo>
                      <a:pt x="6439" y="6205"/>
                      <a:pt x="6672" y="2203"/>
                      <a:pt x="6972" y="1"/>
                    </a:cubicBez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7"/>
              <p:cNvSpPr/>
              <p:nvPr/>
            </p:nvSpPr>
            <p:spPr>
              <a:xfrm>
                <a:off x="7351740" y="1839096"/>
                <a:ext cx="219122" cy="76828"/>
              </a:xfrm>
              <a:custGeom>
                <a:rect b="b" l="l" r="r" t="t"/>
                <a:pathLst>
                  <a:path extrusionOk="0" h="3083" w="8793">
                    <a:moveTo>
                      <a:pt x="5991" y="0"/>
                    </a:moveTo>
                    <a:cubicBezTo>
                      <a:pt x="5692" y="0"/>
                      <a:pt x="5392" y="115"/>
                      <a:pt x="5164" y="356"/>
                    </a:cubicBezTo>
                    <a:cubicBezTo>
                      <a:pt x="4943" y="149"/>
                      <a:pt x="4661" y="47"/>
                      <a:pt x="4382" y="47"/>
                    </a:cubicBezTo>
                    <a:cubicBezTo>
                      <a:pt x="4033" y="47"/>
                      <a:pt x="3686" y="208"/>
                      <a:pt x="3463" y="523"/>
                    </a:cubicBezTo>
                    <a:cubicBezTo>
                      <a:pt x="3240" y="326"/>
                      <a:pt x="2964" y="232"/>
                      <a:pt x="2692" y="232"/>
                    </a:cubicBezTo>
                    <a:cubicBezTo>
                      <a:pt x="2274" y="232"/>
                      <a:pt x="1864" y="453"/>
                      <a:pt x="1662" y="857"/>
                    </a:cubicBezTo>
                    <a:cubicBezTo>
                      <a:pt x="1498" y="782"/>
                      <a:pt x="1331" y="747"/>
                      <a:pt x="1170" y="747"/>
                    </a:cubicBezTo>
                    <a:cubicBezTo>
                      <a:pt x="544" y="747"/>
                      <a:pt x="1" y="1268"/>
                      <a:pt x="27" y="1958"/>
                    </a:cubicBezTo>
                    <a:cubicBezTo>
                      <a:pt x="47" y="2664"/>
                      <a:pt x="610" y="3082"/>
                      <a:pt x="1178" y="3082"/>
                    </a:cubicBezTo>
                    <a:cubicBezTo>
                      <a:pt x="1576" y="3082"/>
                      <a:pt x="1976" y="2878"/>
                      <a:pt x="2196" y="2425"/>
                    </a:cubicBezTo>
                    <a:cubicBezTo>
                      <a:pt x="2332" y="2479"/>
                      <a:pt x="2468" y="2534"/>
                      <a:pt x="2622" y="2534"/>
                    </a:cubicBezTo>
                    <a:cubicBezTo>
                      <a:pt x="2657" y="2534"/>
                      <a:pt x="2693" y="2531"/>
                      <a:pt x="2729" y="2525"/>
                    </a:cubicBezTo>
                    <a:cubicBezTo>
                      <a:pt x="3063" y="2525"/>
                      <a:pt x="3397" y="2358"/>
                      <a:pt x="3597" y="2058"/>
                    </a:cubicBezTo>
                    <a:cubicBezTo>
                      <a:pt x="3817" y="2262"/>
                      <a:pt x="4097" y="2363"/>
                      <a:pt x="4374" y="2363"/>
                    </a:cubicBezTo>
                    <a:cubicBezTo>
                      <a:pt x="4682" y="2363"/>
                      <a:pt x="4987" y="2237"/>
                      <a:pt x="5198" y="1991"/>
                    </a:cubicBezTo>
                    <a:cubicBezTo>
                      <a:pt x="5431" y="2224"/>
                      <a:pt x="5732" y="2325"/>
                      <a:pt x="6032" y="2325"/>
                    </a:cubicBezTo>
                    <a:cubicBezTo>
                      <a:pt x="6132" y="2291"/>
                      <a:pt x="6232" y="2291"/>
                      <a:pt x="6332" y="2258"/>
                    </a:cubicBezTo>
                    <a:cubicBezTo>
                      <a:pt x="6551" y="2662"/>
                      <a:pt x="6949" y="2862"/>
                      <a:pt x="7345" y="2862"/>
                    </a:cubicBezTo>
                    <a:cubicBezTo>
                      <a:pt x="7733" y="2862"/>
                      <a:pt x="8119" y="2671"/>
                      <a:pt x="8333" y="2291"/>
                    </a:cubicBezTo>
                    <a:cubicBezTo>
                      <a:pt x="8793" y="1504"/>
                      <a:pt x="8220" y="556"/>
                      <a:pt x="7345" y="556"/>
                    </a:cubicBezTo>
                    <a:cubicBezTo>
                      <a:pt x="7330" y="556"/>
                      <a:pt x="7315" y="556"/>
                      <a:pt x="7299" y="557"/>
                    </a:cubicBezTo>
                    <a:cubicBezTo>
                      <a:pt x="7199" y="557"/>
                      <a:pt x="7099" y="590"/>
                      <a:pt x="6999" y="590"/>
                    </a:cubicBezTo>
                    <a:cubicBezTo>
                      <a:pt x="6789" y="207"/>
                      <a:pt x="6392" y="0"/>
                      <a:pt x="59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7"/>
              <p:cNvSpPr/>
              <p:nvPr/>
            </p:nvSpPr>
            <p:spPr>
              <a:xfrm>
                <a:off x="7351740" y="1839096"/>
                <a:ext cx="219122" cy="76828"/>
              </a:xfrm>
              <a:custGeom>
                <a:rect b="b" l="l" r="r" t="t"/>
                <a:pathLst>
                  <a:path extrusionOk="0" h="3083" w="8793">
                    <a:moveTo>
                      <a:pt x="5991" y="0"/>
                    </a:moveTo>
                    <a:cubicBezTo>
                      <a:pt x="5692" y="0"/>
                      <a:pt x="5392" y="115"/>
                      <a:pt x="5164" y="356"/>
                    </a:cubicBezTo>
                    <a:cubicBezTo>
                      <a:pt x="4943" y="149"/>
                      <a:pt x="4661" y="47"/>
                      <a:pt x="4382" y="47"/>
                    </a:cubicBezTo>
                    <a:cubicBezTo>
                      <a:pt x="4033" y="47"/>
                      <a:pt x="3686" y="208"/>
                      <a:pt x="3463" y="523"/>
                    </a:cubicBezTo>
                    <a:cubicBezTo>
                      <a:pt x="3240" y="326"/>
                      <a:pt x="2964" y="232"/>
                      <a:pt x="2692" y="232"/>
                    </a:cubicBezTo>
                    <a:cubicBezTo>
                      <a:pt x="2274" y="232"/>
                      <a:pt x="1864" y="453"/>
                      <a:pt x="1662" y="857"/>
                    </a:cubicBezTo>
                    <a:cubicBezTo>
                      <a:pt x="1498" y="782"/>
                      <a:pt x="1331" y="747"/>
                      <a:pt x="1170" y="747"/>
                    </a:cubicBezTo>
                    <a:cubicBezTo>
                      <a:pt x="544" y="747"/>
                      <a:pt x="1" y="1268"/>
                      <a:pt x="27" y="1958"/>
                    </a:cubicBezTo>
                    <a:cubicBezTo>
                      <a:pt x="47" y="2664"/>
                      <a:pt x="610" y="3082"/>
                      <a:pt x="1178" y="3082"/>
                    </a:cubicBezTo>
                    <a:cubicBezTo>
                      <a:pt x="1576" y="3082"/>
                      <a:pt x="1976" y="2878"/>
                      <a:pt x="2196" y="2425"/>
                    </a:cubicBezTo>
                    <a:cubicBezTo>
                      <a:pt x="2332" y="2479"/>
                      <a:pt x="2468" y="2534"/>
                      <a:pt x="2622" y="2534"/>
                    </a:cubicBezTo>
                    <a:cubicBezTo>
                      <a:pt x="2657" y="2534"/>
                      <a:pt x="2693" y="2531"/>
                      <a:pt x="2729" y="2525"/>
                    </a:cubicBezTo>
                    <a:cubicBezTo>
                      <a:pt x="3063" y="2525"/>
                      <a:pt x="3397" y="2358"/>
                      <a:pt x="3597" y="2058"/>
                    </a:cubicBezTo>
                    <a:cubicBezTo>
                      <a:pt x="3817" y="2262"/>
                      <a:pt x="4097" y="2363"/>
                      <a:pt x="4374" y="2363"/>
                    </a:cubicBezTo>
                    <a:cubicBezTo>
                      <a:pt x="4682" y="2363"/>
                      <a:pt x="4987" y="2237"/>
                      <a:pt x="5198" y="1991"/>
                    </a:cubicBezTo>
                    <a:cubicBezTo>
                      <a:pt x="5431" y="2224"/>
                      <a:pt x="5732" y="2325"/>
                      <a:pt x="6032" y="2325"/>
                    </a:cubicBezTo>
                    <a:cubicBezTo>
                      <a:pt x="6132" y="2291"/>
                      <a:pt x="6232" y="2291"/>
                      <a:pt x="6332" y="2258"/>
                    </a:cubicBezTo>
                    <a:cubicBezTo>
                      <a:pt x="6551" y="2662"/>
                      <a:pt x="6949" y="2862"/>
                      <a:pt x="7345" y="2862"/>
                    </a:cubicBezTo>
                    <a:cubicBezTo>
                      <a:pt x="7733" y="2862"/>
                      <a:pt x="8119" y="2671"/>
                      <a:pt x="8333" y="2291"/>
                    </a:cubicBezTo>
                    <a:cubicBezTo>
                      <a:pt x="8793" y="1504"/>
                      <a:pt x="8220" y="556"/>
                      <a:pt x="7345" y="556"/>
                    </a:cubicBezTo>
                    <a:cubicBezTo>
                      <a:pt x="7330" y="556"/>
                      <a:pt x="7315" y="556"/>
                      <a:pt x="7299" y="557"/>
                    </a:cubicBezTo>
                    <a:cubicBezTo>
                      <a:pt x="7199" y="557"/>
                      <a:pt x="7099" y="590"/>
                      <a:pt x="6999" y="590"/>
                    </a:cubicBezTo>
                    <a:cubicBezTo>
                      <a:pt x="6789" y="207"/>
                      <a:pt x="6392" y="0"/>
                      <a:pt x="59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7"/>
              <p:cNvSpPr/>
              <p:nvPr/>
            </p:nvSpPr>
            <p:spPr>
              <a:xfrm>
                <a:off x="7254329" y="1646493"/>
                <a:ext cx="20808" cy="26216"/>
              </a:xfrm>
              <a:custGeom>
                <a:rect b="b" l="l" r="r" t="t"/>
                <a:pathLst>
                  <a:path extrusionOk="0" h="1052" w="835">
                    <a:moveTo>
                      <a:pt x="313" y="0"/>
                    </a:moveTo>
                    <a:cubicBezTo>
                      <a:pt x="286" y="0"/>
                      <a:pt x="260" y="4"/>
                      <a:pt x="234" y="13"/>
                    </a:cubicBezTo>
                    <a:cubicBezTo>
                      <a:pt x="67" y="46"/>
                      <a:pt x="0" y="347"/>
                      <a:pt x="67" y="613"/>
                    </a:cubicBezTo>
                    <a:cubicBezTo>
                      <a:pt x="128" y="888"/>
                      <a:pt x="329" y="1051"/>
                      <a:pt x="490" y="1051"/>
                    </a:cubicBezTo>
                    <a:cubicBezTo>
                      <a:pt x="505" y="1051"/>
                      <a:pt x="520" y="1050"/>
                      <a:pt x="534" y="1047"/>
                    </a:cubicBezTo>
                    <a:cubicBezTo>
                      <a:pt x="734" y="980"/>
                      <a:pt x="834" y="713"/>
                      <a:pt x="734" y="413"/>
                    </a:cubicBezTo>
                    <a:cubicBezTo>
                      <a:pt x="647" y="181"/>
                      <a:pt x="485"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7"/>
              <p:cNvSpPr/>
              <p:nvPr/>
            </p:nvSpPr>
            <p:spPr>
              <a:xfrm>
                <a:off x="7244361" y="1646792"/>
                <a:ext cx="18291" cy="4834"/>
              </a:xfrm>
              <a:custGeom>
                <a:rect b="b" l="l" r="r" t="t"/>
                <a:pathLst>
                  <a:path extrusionOk="0" h="194" w="734">
                    <a:moveTo>
                      <a:pt x="0" y="1"/>
                    </a:moveTo>
                    <a:cubicBezTo>
                      <a:pt x="0" y="1"/>
                      <a:pt x="222" y="194"/>
                      <a:pt x="440" y="194"/>
                    </a:cubicBezTo>
                    <a:cubicBezTo>
                      <a:pt x="549" y="194"/>
                      <a:pt x="656" y="146"/>
                      <a:pt x="7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7"/>
              <p:cNvSpPr/>
              <p:nvPr/>
            </p:nvSpPr>
            <p:spPr>
              <a:xfrm>
                <a:off x="7244361" y="1592766"/>
                <a:ext cx="40744" cy="24970"/>
              </a:xfrm>
              <a:custGeom>
                <a:rect b="b" l="l" r="r" t="t"/>
                <a:pathLst>
                  <a:path extrusionOk="0" h="1002" w="1635">
                    <a:moveTo>
                      <a:pt x="1468" y="1"/>
                    </a:moveTo>
                    <a:cubicBezTo>
                      <a:pt x="901" y="1"/>
                      <a:pt x="367" y="268"/>
                      <a:pt x="33" y="701"/>
                    </a:cubicBezTo>
                    <a:cubicBezTo>
                      <a:pt x="0" y="801"/>
                      <a:pt x="0" y="901"/>
                      <a:pt x="67" y="968"/>
                    </a:cubicBezTo>
                    <a:cubicBezTo>
                      <a:pt x="100" y="1001"/>
                      <a:pt x="167" y="1001"/>
                      <a:pt x="200" y="1001"/>
                    </a:cubicBezTo>
                    <a:cubicBezTo>
                      <a:pt x="267" y="1001"/>
                      <a:pt x="300" y="968"/>
                      <a:pt x="334" y="935"/>
                    </a:cubicBezTo>
                    <a:cubicBezTo>
                      <a:pt x="567" y="568"/>
                      <a:pt x="1001" y="334"/>
                      <a:pt x="1434" y="334"/>
                    </a:cubicBezTo>
                    <a:cubicBezTo>
                      <a:pt x="1448" y="339"/>
                      <a:pt x="1462" y="341"/>
                      <a:pt x="1475" y="341"/>
                    </a:cubicBezTo>
                    <a:cubicBezTo>
                      <a:pt x="1560" y="341"/>
                      <a:pt x="1635" y="259"/>
                      <a:pt x="1635" y="201"/>
                    </a:cubicBezTo>
                    <a:cubicBezTo>
                      <a:pt x="1635" y="101"/>
                      <a:pt x="1568" y="1"/>
                      <a:pt x="14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7"/>
              <p:cNvSpPr/>
              <p:nvPr/>
            </p:nvSpPr>
            <p:spPr>
              <a:xfrm>
                <a:off x="7270951" y="1678390"/>
                <a:ext cx="26615" cy="54998"/>
              </a:xfrm>
              <a:custGeom>
                <a:rect b="b" l="l" r="r" t="t"/>
                <a:pathLst>
                  <a:path extrusionOk="0" h="2207" w="1068">
                    <a:moveTo>
                      <a:pt x="467" y="1"/>
                    </a:moveTo>
                    <a:cubicBezTo>
                      <a:pt x="401" y="734"/>
                      <a:pt x="234" y="1435"/>
                      <a:pt x="0" y="2135"/>
                    </a:cubicBezTo>
                    <a:cubicBezTo>
                      <a:pt x="123" y="2184"/>
                      <a:pt x="254" y="2206"/>
                      <a:pt x="388" y="2206"/>
                    </a:cubicBezTo>
                    <a:cubicBezTo>
                      <a:pt x="619" y="2206"/>
                      <a:pt x="857" y="2141"/>
                      <a:pt x="1068" y="2035"/>
                    </a:cubicBezTo>
                    <a:lnTo>
                      <a:pt x="467" y="1"/>
                    </a:ln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7"/>
              <p:cNvSpPr/>
              <p:nvPr/>
            </p:nvSpPr>
            <p:spPr>
              <a:xfrm>
                <a:off x="7229385" y="1459048"/>
                <a:ext cx="305943" cy="350649"/>
              </a:xfrm>
              <a:custGeom>
                <a:rect b="b" l="l" r="r" t="t"/>
                <a:pathLst>
                  <a:path extrusionOk="0" h="14071" w="12277">
                    <a:moveTo>
                      <a:pt x="6117" y="1"/>
                    </a:moveTo>
                    <a:cubicBezTo>
                      <a:pt x="5043" y="1"/>
                      <a:pt x="3949" y="347"/>
                      <a:pt x="3003" y="1097"/>
                    </a:cubicBezTo>
                    <a:cubicBezTo>
                      <a:pt x="1" y="3499"/>
                      <a:pt x="1068" y="8869"/>
                      <a:pt x="2736" y="11771"/>
                    </a:cubicBezTo>
                    <a:cubicBezTo>
                      <a:pt x="3624" y="13309"/>
                      <a:pt x="5114" y="14071"/>
                      <a:pt x="6635" y="14071"/>
                    </a:cubicBezTo>
                    <a:cubicBezTo>
                      <a:pt x="8313" y="14071"/>
                      <a:pt x="10028" y="13142"/>
                      <a:pt x="11008" y="11304"/>
                    </a:cubicBezTo>
                    <a:cubicBezTo>
                      <a:pt x="12276" y="8969"/>
                      <a:pt x="11842" y="7502"/>
                      <a:pt x="11008" y="3932"/>
                    </a:cubicBezTo>
                    <a:cubicBezTo>
                      <a:pt x="10469" y="1482"/>
                      <a:pt x="8338" y="1"/>
                      <a:pt x="6117" y="1"/>
                    </a:cubicBez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7"/>
              <p:cNvSpPr/>
              <p:nvPr/>
            </p:nvSpPr>
            <p:spPr>
              <a:xfrm>
                <a:off x="7236038" y="1412099"/>
                <a:ext cx="371607" cy="378834"/>
              </a:xfrm>
              <a:custGeom>
                <a:rect b="b" l="l" r="r" t="t"/>
                <a:pathLst>
                  <a:path extrusionOk="0" h="15202" w="14912">
                    <a:moveTo>
                      <a:pt x="5365" y="1"/>
                    </a:moveTo>
                    <a:cubicBezTo>
                      <a:pt x="5174" y="1"/>
                      <a:pt x="4966" y="25"/>
                      <a:pt x="4737" y="79"/>
                    </a:cubicBezTo>
                    <a:cubicBezTo>
                      <a:pt x="3503" y="379"/>
                      <a:pt x="2669" y="980"/>
                      <a:pt x="2402" y="2180"/>
                    </a:cubicBezTo>
                    <a:cubicBezTo>
                      <a:pt x="2202" y="2914"/>
                      <a:pt x="701" y="2748"/>
                      <a:pt x="367" y="4649"/>
                    </a:cubicBezTo>
                    <a:cubicBezTo>
                      <a:pt x="0" y="6517"/>
                      <a:pt x="1435" y="6283"/>
                      <a:pt x="1702" y="7484"/>
                    </a:cubicBezTo>
                    <a:cubicBezTo>
                      <a:pt x="1942" y="8547"/>
                      <a:pt x="2551" y="8614"/>
                      <a:pt x="3060" y="8614"/>
                    </a:cubicBezTo>
                    <a:cubicBezTo>
                      <a:pt x="3135" y="8614"/>
                      <a:pt x="3207" y="8613"/>
                      <a:pt x="3275" y="8613"/>
                    </a:cubicBezTo>
                    <a:cubicBezTo>
                      <a:pt x="3651" y="8613"/>
                      <a:pt x="3919" y="8656"/>
                      <a:pt x="3837" y="9219"/>
                    </a:cubicBezTo>
                    <a:cubicBezTo>
                      <a:pt x="3236" y="13522"/>
                      <a:pt x="8340" y="12321"/>
                      <a:pt x="8840" y="13589"/>
                    </a:cubicBezTo>
                    <a:cubicBezTo>
                      <a:pt x="9255" y="14749"/>
                      <a:pt x="10082" y="15202"/>
                      <a:pt x="10984" y="15202"/>
                    </a:cubicBezTo>
                    <a:cubicBezTo>
                      <a:pt x="11534" y="15202"/>
                      <a:pt x="12112" y="15034"/>
                      <a:pt x="12643" y="14756"/>
                    </a:cubicBezTo>
                    <a:cubicBezTo>
                      <a:pt x="14044" y="14022"/>
                      <a:pt x="12176" y="13155"/>
                      <a:pt x="13410" y="11854"/>
                    </a:cubicBezTo>
                    <a:cubicBezTo>
                      <a:pt x="14911" y="10253"/>
                      <a:pt x="14811" y="7751"/>
                      <a:pt x="13210" y="6250"/>
                    </a:cubicBezTo>
                    <a:cubicBezTo>
                      <a:pt x="12443" y="5550"/>
                      <a:pt x="13610" y="3848"/>
                      <a:pt x="12876" y="2347"/>
                    </a:cubicBezTo>
                    <a:cubicBezTo>
                      <a:pt x="12337" y="1270"/>
                      <a:pt x="11079" y="803"/>
                      <a:pt x="9881" y="803"/>
                    </a:cubicBezTo>
                    <a:cubicBezTo>
                      <a:pt x="9447" y="803"/>
                      <a:pt x="9021" y="864"/>
                      <a:pt x="8640" y="980"/>
                    </a:cubicBezTo>
                    <a:cubicBezTo>
                      <a:pt x="8473" y="1027"/>
                      <a:pt x="8319" y="1048"/>
                      <a:pt x="8175" y="1048"/>
                    </a:cubicBezTo>
                    <a:cubicBezTo>
                      <a:pt x="7153" y="1048"/>
                      <a:pt x="6635" y="1"/>
                      <a:pt x="53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7"/>
              <p:cNvSpPr/>
              <p:nvPr/>
            </p:nvSpPr>
            <p:spPr>
              <a:xfrm>
                <a:off x="7280918" y="1619530"/>
                <a:ext cx="69851" cy="86622"/>
              </a:xfrm>
              <a:custGeom>
                <a:rect b="b" l="l" r="r" t="t"/>
                <a:pathLst>
                  <a:path extrusionOk="0" h="3476" w="2803">
                    <a:moveTo>
                      <a:pt x="1441" y="0"/>
                    </a:moveTo>
                    <a:cubicBezTo>
                      <a:pt x="1199" y="0"/>
                      <a:pt x="952" y="72"/>
                      <a:pt x="735" y="228"/>
                    </a:cubicBezTo>
                    <a:cubicBezTo>
                      <a:pt x="1" y="795"/>
                      <a:pt x="234" y="2062"/>
                      <a:pt x="635" y="2763"/>
                    </a:cubicBezTo>
                    <a:cubicBezTo>
                      <a:pt x="863" y="3201"/>
                      <a:pt x="1255" y="3476"/>
                      <a:pt x="1636" y="3476"/>
                    </a:cubicBezTo>
                    <a:cubicBezTo>
                      <a:pt x="1922" y="3476"/>
                      <a:pt x="2202" y="3321"/>
                      <a:pt x="2402" y="2963"/>
                    </a:cubicBezTo>
                    <a:cubicBezTo>
                      <a:pt x="2736" y="2329"/>
                      <a:pt x="2803" y="1629"/>
                      <a:pt x="2603" y="928"/>
                    </a:cubicBezTo>
                    <a:cubicBezTo>
                      <a:pt x="2488" y="353"/>
                      <a:pt x="1977" y="0"/>
                      <a:pt x="1441" y="0"/>
                    </a:cubicBez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7"/>
              <p:cNvSpPr/>
              <p:nvPr/>
            </p:nvSpPr>
            <p:spPr>
              <a:xfrm>
                <a:off x="7128809" y="1987616"/>
                <a:ext cx="487136" cy="590230"/>
              </a:xfrm>
              <a:custGeom>
                <a:rect b="b" l="l" r="r" t="t"/>
                <a:pathLst>
                  <a:path extrusionOk="0" h="23685" w="19548">
                    <a:moveTo>
                      <a:pt x="15878" y="0"/>
                    </a:moveTo>
                    <a:cubicBezTo>
                      <a:pt x="15211" y="2369"/>
                      <a:pt x="14477" y="4771"/>
                      <a:pt x="13710" y="7139"/>
                    </a:cubicBezTo>
                    <a:cubicBezTo>
                      <a:pt x="13343" y="8340"/>
                      <a:pt x="12943" y="9507"/>
                      <a:pt x="12509" y="10675"/>
                    </a:cubicBezTo>
                    <a:cubicBezTo>
                      <a:pt x="12309" y="11275"/>
                      <a:pt x="12076" y="11842"/>
                      <a:pt x="11876" y="12409"/>
                    </a:cubicBezTo>
                    <a:lnTo>
                      <a:pt x="11542" y="13277"/>
                    </a:lnTo>
                    <a:lnTo>
                      <a:pt x="11208" y="14111"/>
                    </a:lnTo>
                    <a:cubicBezTo>
                      <a:pt x="10508" y="15945"/>
                      <a:pt x="8640" y="17446"/>
                      <a:pt x="6605" y="18714"/>
                    </a:cubicBezTo>
                    <a:cubicBezTo>
                      <a:pt x="5571" y="19348"/>
                      <a:pt x="4504" y="19915"/>
                      <a:pt x="3403" y="20448"/>
                    </a:cubicBezTo>
                    <a:cubicBezTo>
                      <a:pt x="2302" y="20949"/>
                      <a:pt x="1135" y="21449"/>
                      <a:pt x="0" y="21883"/>
                    </a:cubicBezTo>
                    <a:lnTo>
                      <a:pt x="501" y="23684"/>
                    </a:lnTo>
                    <a:cubicBezTo>
                      <a:pt x="3069" y="23184"/>
                      <a:pt x="5604" y="22350"/>
                      <a:pt x="8006" y="21216"/>
                    </a:cubicBezTo>
                    <a:cubicBezTo>
                      <a:pt x="9240" y="20615"/>
                      <a:pt x="10408" y="19881"/>
                      <a:pt x="11475" y="19047"/>
                    </a:cubicBezTo>
                    <a:cubicBezTo>
                      <a:pt x="12076" y="18580"/>
                      <a:pt x="12576" y="18080"/>
                      <a:pt x="13076" y="17513"/>
                    </a:cubicBezTo>
                    <a:cubicBezTo>
                      <a:pt x="13310" y="17213"/>
                      <a:pt x="13543" y="16913"/>
                      <a:pt x="13777" y="16579"/>
                    </a:cubicBezTo>
                    <a:lnTo>
                      <a:pt x="14110" y="16045"/>
                    </a:lnTo>
                    <a:lnTo>
                      <a:pt x="14311" y="15578"/>
                    </a:lnTo>
                    <a:lnTo>
                      <a:pt x="14744" y="14678"/>
                    </a:lnTo>
                    <a:lnTo>
                      <a:pt x="15145" y="13777"/>
                    </a:lnTo>
                    <a:cubicBezTo>
                      <a:pt x="15411" y="13177"/>
                      <a:pt x="15645" y="12576"/>
                      <a:pt x="15912" y="12009"/>
                    </a:cubicBezTo>
                    <a:cubicBezTo>
                      <a:pt x="16379" y="10808"/>
                      <a:pt x="16846" y="9574"/>
                      <a:pt x="17279" y="8373"/>
                    </a:cubicBezTo>
                    <a:cubicBezTo>
                      <a:pt x="18113" y="5938"/>
                      <a:pt x="18881" y="3503"/>
                      <a:pt x="19548" y="968"/>
                    </a:cubicBezTo>
                    <a:lnTo>
                      <a:pt x="15878" y="0"/>
                    </a:ln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7"/>
              <p:cNvSpPr/>
              <p:nvPr/>
            </p:nvSpPr>
            <p:spPr>
              <a:xfrm>
                <a:off x="7070622" y="2512970"/>
                <a:ext cx="106433" cy="74187"/>
              </a:xfrm>
              <a:custGeom>
                <a:rect b="b" l="l" r="r" t="t"/>
                <a:pathLst>
                  <a:path extrusionOk="0" h="2977" w="4271">
                    <a:moveTo>
                      <a:pt x="0" y="0"/>
                    </a:moveTo>
                    <a:lnTo>
                      <a:pt x="501" y="2969"/>
                    </a:lnTo>
                    <a:cubicBezTo>
                      <a:pt x="501" y="2969"/>
                      <a:pt x="631" y="2977"/>
                      <a:pt x="844" y="2977"/>
                    </a:cubicBezTo>
                    <a:cubicBezTo>
                      <a:pt x="1632" y="2977"/>
                      <a:pt x="3561" y="2873"/>
                      <a:pt x="4270" y="1902"/>
                    </a:cubicBezTo>
                    <a:lnTo>
                      <a:pt x="3236" y="534"/>
                    </a:lnTo>
                    <a:lnTo>
                      <a:pt x="0" y="0"/>
                    </a:ln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7"/>
              <p:cNvSpPr/>
              <p:nvPr/>
            </p:nvSpPr>
            <p:spPr>
              <a:xfrm>
                <a:off x="7003713" y="2512970"/>
                <a:ext cx="80641" cy="73987"/>
              </a:xfrm>
              <a:custGeom>
                <a:rect b="b" l="l" r="r" t="t"/>
                <a:pathLst>
                  <a:path extrusionOk="0" h="2969" w="3236">
                    <a:moveTo>
                      <a:pt x="2735" y="0"/>
                    </a:moveTo>
                    <a:lnTo>
                      <a:pt x="334" y="1368"/>
                    </a:lnTo>
                    <a:lnTo>
                      <a:pt x="0" y="2836"/>
                    </a:lnTo>
                    <a:lnTo>
                      <a:pt x="3236" y="2969"/>
                    </a:lnTo>
                    <a:lnTo>
                      <a:pt x="2735" y="0"/>
                    </a:ln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7"/>
              <p:cNvSpPr/>
              <p:nvPr/>
            </p:nvSpPr>
            <p:spPr>
              <a:xfrm>
                <a:off x="7222731" y="1871441"/>
                <a:ext cx="454740" cy="590031"/>
              </a:xfrm>
              <a:custGeom>
                <a:rect b="b" l="l" r="r" t="t"/>
                <a:pathLst>
                  <a:path extrusionOk="0" h="23677" w="18248">
                    <a:moveTo>
                      <a:pt x="10108" y="1"/>
                    </a:moveTo>
                    <a:cubicBezTo>
                      <a:pt x="8974" y="1"/>
                      <a:pt x="7840" y="42"/>
                      <a:pt x="6706" y="126"/>
                    </a:cubicBezTo>
                    <a:cubicBezTo>
                      <a:pt x="5271" y="259"/>
                      <a:pt x="3703" y="493"/>
                      <a:pt x="2503" y="693"/>
                    </a:cubicBezTo>
                    <a:cubicBezTo>
                      <a:pt x="1102" y="926"/>
                      <a:pt x="101" y="2094"/>
                      <a:pt x="67" y="3528"/>
                    </a:cubicBezTo>
                    <a:cubicBezTo>
                      <a:pt x="1" y="6197"/>
                      <a:pt x="635" y="12268"/>
                      <a:pt x="3270" y="23676"/>
                    </a:cubicBezTo>
                    <a:lnTo>
                      <a:pt x="17213" y="22809"/>
                    </a:lnTo>
                    <a:cubicBezTo>
                      <a:pt x="16646" y="17505"/>
                      <a:pt x="16446" y="14403"/>
                      <a:pt x="17847" y="5163"/>
                    </a:cubicBezTo>
                    <a:cubicBezTo>
                      <a:pt x="18247" y="2594"/>
                      <a:pt x="16346" y="259"/>
                      <a:pt x="13777" y="126"/>
                    </a:cubicBezTo>
                    <a:lnTo>
                      <a:pt x="13510" y="126"/>
                    </a:lnTo>
                    <a:cubicBezTo>
                      <a:pt x="12376" y="42"/>
                      <a:pt x="11242" y="1"/>
                      <a:pt x="101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7"/>
              <p:cNvSpPr/>
              <p:nvPr/>
            </p:nvSpPr>
            <p:spPr>
              <a:xfrm>
                <a:off x="7354082" y="1779588"/>
                <a:ext cx="325032" cy="392266"/>
              </a:xfrm>
              <a:custGeom>
                <a:rect b="b" l="l" r="r" t="t"/>
                <a:pathLst>
                  <a:path extrusionOk="0" h="15741" w="13043">
                    <a:moveTo>
                      <a:pt x="7666" y="0"/>
                    </a:moveTo>
                    <a:cubicBezTo>
                      <a:pt x="7054" y="0"/>
                      <a:pt x="6872" y="776"/>
                      <a:pt x="6872" y="776"/>
                    </a:cubicBezTo>
                    <a:cubicBezTo>
                      <a:pt x="8473" y="3578"/>
                      <a:pt x="0" y="6947"/>
                      <a:pt x="5638" y="8315"/>
                    </a:cubicBezTo>
                    <a:cubicBezTo>
                      <a:pt x="11308" y="9683"/>
                      <a:pt x="6071" y="10683"/>
                      <a:pt x="7239" y="14553"/>
                    </a:cubicBezTo>
                    <a:cubicBezTo>
                      <a:pt x="7486" y="15387"/>
                      <a:pt x="7942" y="15740"/>
                      <a:pt x="8466" y="15740"/>
                    </a:cubicBezTo>
                    <a:cubicBezTo>
                      <a:pt x="10059" y="15740"/>
                      <a:pt x="12279" y="12470"/>
                      <a:pt x="11175" y="9483"/>
                    </a:cubicBezTo>
                    <a:cubicBezTo>
                      <a:pt x="9507" y="4879"/>
                      <a:pt x="13043" y="4879"/>
                      <a:pt x="8873" y="710"/>
                    </a:cubicBezTo>
                    <a:cubicBezTo>
                      <a:pt x="8354" y="179"/>
                      <a:pt x="7961" y="0"/>
                      <a:pt x="76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7"/>
              <p:cNvSpPr/>
              <p:nvPr/>
            </p:nvSpPr>
            <p:spPr>
              <a:xfrm>
                <a:off x="7495376" y="1753846"/>
                <a:ext cx="96316" cy="52631"/>
              </a:xfrm>
              <a:custGeom>
                <a:rect b="b" l="l" r="r" t="t"/>
                <a:pathLst>
                  <a:path extrusionOk="0" h="2112" w="3865">
                    <a:moveTo>
                      <a:pt x="2258" y="0"/>
                    </a:moveTo>
                    <a:cubicBezTo>
                      <a:pt x="2207" y="0"/>
                      <a:pt x="2155" y="3"/>
                      <a:pt x="2102" y="8"/>
                    </a:cubicBezTo>
                    <a:lnTo>
                      <a:pt x="1002" y="75"/>
                    </a:lnTo>
                    <a:cubicBezTo>
                      <a:pt x="435" y="75"/>
                      <a:pt x="1" y="642"/>
                      <a:pt x="234" y="1209"/>
                    </a:cubicBezTo>
                    <a:cubicBezTo>
                      <a:pt x="490" y="1752"/>
                      <a:pt x="1082" y="2112"/>
                      <a:pt x="1689" y="2112"/>
                    </a:cubicBezTo>
                    <a:cubicBezTo>
                      <a:pt x="1715" y="2112"/>
                      <a:pt x="1742" y="2111"/>
                      <a:pt x="1769" y="2110"/>
                    </a:cubicBezTo>
                    <a:lnTo>
                      <a:pt x="2870" y="2009"/>
                    </a:lnTo>
                    <a:cubicBezTo>
                      <a:pt x="2886" y="2010"/>
                      <a:pt x="2902" y="2011"/>
                      <a:pt x="2917" y="2011"/>
                    </a:cubicBezTo>
                    <a:cubicBezTo>
                      <a:pt x="3491" y="2011"/>
                      <a:pt x="3865" y="1428"/>
                      <a:pt x="3670" y="909"/>
                    </a:cubicBezTo>
                    <a:cubicBezTo>
                      <a:pt x="3394" y="355"/>
                      <a:pt x="2862"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7"/>
              <p:cNvSpPr/>
              <p:nvPr/>
            </p:nvSpPr>
            <p:spPr>
              <a:xfrm>
                <a:off x="7233546" y="1985124"/>
                <a:ext cx="89787" cy="242746"/>
              </a:xfrm>
              <a:custGeom>
                <a:rect b="b" l="l" r="r" t="t"/>
                <a:pathLst>
                  <a:path extrusionOk="0" h="9741" w="3603">
                    <a:moveTo>
                      <a:pt x="2536" y="0"/>
                    </a:moveTo>
                    <a:lnTo>
                      <a:pt x="0" y="4170"/>
                    </a:lnTo>
                    <a:cubicBezTo>
                      <a:pt x="201" y="5704"/>
                      <a:pt x="467" y="7572"/>
                      <a:pt x="868" y="9741"/>
                    </a:cubicBezTo>
                    <a:lnTo>
                      <a:pt x="2702" y="8673"/>
                    </a:lnTo>
                    <a:cubicBezTo>
                      <a:pt x="3603" y="2069"/>
                      <a:pt x="2536" y="0"/>
                      <a:pt x="25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7"/>
              <p:cNvSpPr/>
              <p:nvPr/>
            </p:nvSpPr>
            <p:spPr>
              <a:xfrm>
                <a:off x="6836204" y="1988439"/>
                <a:ext cx="472184" cy="581085"/>
              </a:xfrm>
              <a:custGeom>
                <a:rect b="b" l="l" r="r" t="t"/>
                <a:pathLst>
                  <a:path extrusionOk="0" h="23318" w="18948">
                    <a:moveTo>
                      <a:pt x="15278" y="1"/>
                    </a:moveTo>
                    <a:cubicBezTo>
                      <a:pt x="14644" y="2302"/>
                      <a:pt x="13977" y="4671"/>
                      <a:pt x="13210" y="7006"/>
                    </a:cubicBezTo>
                    <a:cubicBezTo>
                      <a:pt x="12443" y="9307"/>
                      <a:pt x="11642" y="11642"/>
                      <a:pt x="10742" y="13844"/>
                    </a:cubicBezTo>
                    <a:lnTo>
                      <a:pt x="10575" y="14244"/>
                    </a:lnTo>
                    <a:cubicBezTo>
                      <a:pt x="10542" y="14378"/>
                      <a:pt x="10475" y="14478"/>
                      <a:pt x="10408" y="14611"/>
                    </a:cubicBezTo>
                    <a:cubicBezTo>
                      <a:pt x="10375" y="14711"/>
                      <a:pt x="10341" y="14778"/>
                      <a:pt x="10275" y="14878"/>
                    </a:cubicBezTo>
                    <a:lnTo>
                      <a:pt x="10075" y="15212"/>
                    </a:lnTo>
                    <a:cubicBezTo>
                      <a:pt x="9774" y="15612"/>
                      <a:pt x="9441" y="16012"/>
                      <a:pt x="9074" y="16379"/>
                    </a:cubicBezTo>
                    <a:cubicBezTo>
                      <a:pt x="8273" y="17146"/>
                      <a:pt x="7406" y="17847"/>
                      <a:pt x="6439" y="18447"/>
                    </a:cubicBezTo>
                    <a:cubicBezTo>
                      <a:pt x="5438" y="19081"/>
                      <a:pt x="4404" y="19615"/>
                      <a:pt x="3336" y="20115"/>
                    </a:cubicBezTo>
                    <a:cubicBezTo>
                      <a:pt x="2236" y="20616"/>
                      <a:pt x="1101" y="21083"/>
                      <a:pt x="1" y="21483"/>
                    </a:cubicBezTo>
                    <a:lnTo>
                      <a:pt x="434" y="23317"/>
                    </a:lnTo>
                    <a:cubicBezTo>
                      <a:pt x="3003" y="22850"/>
                      <a:pt x="5505" y="22083"/>
                      <a:pt x="7840" y="20949"/>
                    </a:cubicBezTo>
                    <a:cubicBezTo>
                      <a:pt x="9074" y="20349"/>
                      <a:pt x="10208" y="19581"/>
                      <a:pt x="11242" y="18714"/>
                    </a:cubicBezTo>
                    <a:cubicBezTo>
                      <a:pt x="11809" y="18247"/>
                      <a:pt x="12309" y="17713"/>
                      <a:pt x="12776" y="17146"/>
                    </a:cubicBezTo>
                    <a:lnTo>
                      <a:pt x="13110" y="16679"/>
                    </a:lnTo>
                    <a:cubicBezTo>
                      <a:pt x="13210" y="16546"/>
                      <a:pt x="13310" y="16346"/>
                      <a:pt x="13410" y="16179"/>
                    </a:cubicBezTo>
                    <a:cubicBezTo>
                      <a:pt x="13510" y="16012"/>
                      <a:pt x="13577" y="15845"/>
                      <a:pt x="13677" y="15712"/>
                    </a:cubicBezTo>
                    <a:lnTo>
                      <a:pt x="13877" y="15245"/>
                    </a:lnTo>
                    <a:cubicBezTo>
                      <a:pt x="14177" y="14645"/>
                      <a:pt x="14444" y="14078"/>
                      <a:pt x="14678" y="13510"/>
                    </a:cubicBezTo>
                    <a:cubicBezTo>
                      <a:pt x="14911" y="12910"/>
                      <a:pt x="15178" y="12310"/>
                      <a:pt x="15412" y="11743"/>
                    </a:cubicBezTo>
                    <a:cubicBezTo>
                      <a:pt x="15912" y="10575"/>
                      <a:pt x="16312" y="9374"/>
                      <a:pt x="16746" y="8173"/>
                    </a:cubicBezTo>
                    <a:cubicBezTo>
                      <a:pt x="17580" y="5805"/>
                      <a:pt x="18314" y="3403"/>
                      <a:pt x="18948" y="935"/>
                    </a:cubicBezTo>
                    <a:lnTo>
                      <a:pt x="15278" y="1"/>
                    </a:ln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7"/>
              <p:cNvSpPr/>
              <p:nvPr/>
            </p:nvSpPr>
            <p:spPr>
              <a:xfrm>
                <a:off x="7148745" y="1893695"/>
                <a:ext cx="186227" cy="278481"/>
              </a:xfrm>
              <a:custGeom>
                <a:rect b="b" l="l" r="r" t="t"/>
                <a:pathLst>
                  <a:path extrusionOk="0" h="11175" w="7473">
                    <a:moveTo>
                      <a:pt x="4771" y="0"/>
                    </a:moveTo>
                    <a:cubicBezTo>
                      <a:pt x="2269" y="1134"/>
                      <a:pt x="1435" y="2335"/>
                      <a:pt x="1" y="9407"/>
                    </a:cubicBezTo>
                    <a:cubicBezTo>
                      <a:pt x="2069" y="11175"/>
                      <a:pt x="5472" y="11175"/>
                      <a:pt x="5472" y="11175"/>
                    </a:cubicBezTo>
                    <a:lnTo>
                      <a:pt x="7306" y="6438"/>
                    </a:lnTo>
                    <a:cubicBezTo>
                      <a:pt x="7306" y="6438"/>
                      <a:pt x="7473" y="4303"/>
                      <a:pt x="6839" y="2802"/>
                    </a:cubicBezTo>
                    <a:cubicBezTo>
                      <a:pt x="6339" y="1735"/>
                      <a:pt x="5638" y="801"/>
                      <a:pt x="47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7"/>
              <p:cNvSpPr/>
              <p:nvPr/>
            </p:nvSpPr>
            <p:spPr>
              <a:xfrm>
                <a:off x="6764710" y="2516285"/>
                <a:ext cx="105611" cy="66960"/>
              </a:xfrm>
              <a:custGeom>
                <a:rect b="b" l="l" r="r" t="t"/>
                <a:pathLst>
                  <a:path extrusionOk="0" h="2687" w="4238">
                    <a:moveTo>
                      <a:pt x="1" y="1"/>
                    </a:moveTo>
                    <a:lnTo>
                      <a:pt x="968" y="2636"/>
                    </a:lnTo>
                    <a:cubicBezTo>
                      <a:pt x="968" y="2636"/>
                      <a:pt x="1293" y="2687"/>
                      <a:pt x="1749" y="2687"/>
                    </a:cubicBezTo>
                    <a:cubicBezTo>
                      <a:pt x="2515" y="2687"/>
                      <a:pt x="3652" y="2543"/>
                      <a:pt x="4237" y="1769"/>
                    </a:cubicBezTo>
                    <a:lnTo>
                      <a:pt x="3203" y="401"/>
                    </a:lnTo>
                    <a:lnTo>
                      <a:pt x="1" y="1"/>
                    </a:ln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7"/>
              <p:cNvSpPr/>
              <p:nvPr/>
            </p:nvSpPr>
            <p:spPr>
              <a:xfrm>
                <a:off x="6701962" y="2516285"/>
                <a:ext cx="88142" cy="67359"/>
              </a:xfrm>
              <a:custGeom>
                <a:rect b="b" l="l" r="r" t="t"/>
                <a:pathLst>
                  <a:path extrusionOk="0" h="2703" w="3537">
                    <a:moveTo>
                      <a:pt x="2569" y="1"/>
                    </a:moveTo>
                    <a:lnTo>
                      <a:pt x="901" y="1235"/>
                    </a:lnTo>
                    <a:lnTo>
                      <a:pt x="0" y="2703"/>
                    </a:lnTo>
                    <a:lnTo>
                      <a:pt x="0" y="2703"/>
                    </a:lnTo>
                    <a:lnTo>
                      <a:pt x="3536" y="2636"/>
                    </a:lnTo>
                    <a:lnTo>
                      <a:pt x="2569" y="1"/>
                    </a:ln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7"/>
              <p:cNvSpPr/>
              <p:nvPr/>
            </p:nvSpPr>
            <p:spPr>
              <a:xfrm>
                <a:off x="7263475" y="2444790"/>
                <a:ext cx="494612" cy="1760648"/>
              </a:xfrm>
              <a:custGeom>
                <a:rect b="b" l="l" r="r" t="t"/>
                <a:pathLst>
                  <a:path extrusionOk="0" h="70652" w="19848">
                    <a:moveTo>
                      <a:pt x="12276" y="1"/>
                    </a:moveTo>
                    <a:lnTo>
                      <a:pt x="2102" y="635"/>
                    </a:lnTo>
                    <a:cubicBezTo>
                      <a:pt x="2102" y="635"/>
                      <a:pt x="334" y="26420"/>
                      <a:pt x="34" y="38829"/>
                    </a:cubicBezTo>
                    <a:cubicBezTo>
                      <a:pt x="0" y="40330"/>
                      <a:pt x="300" y="41864"/>
                      <a:pt x="901" y="43232"/>
                    </a:cubicBezTo>
                    <a:cubicBezTo>
                      <a:pt x="6438" y="56275"/>
                      <a:pt x="17613" y="70651"/>
                      <a:pt x="17613" y="70651"/>
                    </a:cubicBezTo>
                    <a:lnTo>
                      <a:pt x="19848" y="68383"/>
                    </a:lnTo>
                    <a:cubicBezTo>
                      <a:pt x="19848" y="68383"/>
                      <a:pt x="12442" y="51738"/>
                      <a:pt x="7339" y="39262"/>
                    </a:cubicBezTo>
                    <a:cubicBezTo>
                      <a:pt x="10374" y="26954"/>
                      <a:pt x="12276" y="1"/>
                      <a:pt x="12276" y="1"/>
                    </a:cubicBez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7"/>
              <p:cNvSpPr/>
              <p:nvPr/>
            </p:nvSpPr>
            <p:spPr>
              <a:xfrm>
                <a:off x="7517829" y="3597743"/>
                <a:ext cx="177904" cy="599351"/>
              </a:xfrm>
              <a:custGeom>
                <a:rect b="b" l="l" r="r" t="t"/>
                <a:pathLst>
                  <a:path extrusionOk="0" h="24051" w="7139">
                    <a:moveTo>
                      <a:pt x="34" y="0"/>
                    </a:moveTo>
                    <a:lnTo>
                      <a:pt x="1" y="13610"/>
                    </a:lnTo>
                    <a:cubicBezTo>
                      <a:pt x="34" y="13844"/>
                      <a:pt x="101" y="14044"/>
                      <a:pt x="234" y="14244"/>
                    </a:cubicBezTo>
                    <a:cubicBezTo>
                      <a:pt x="3470" y="19181"/>
                      <a:pt x="6272" y="22917"/>
                      <a:pt x="7139" y="24051"/>
                    </a:cubicBezTo>
                    <a:lnTo>
                      <a:pt x="6705" y="15445"/>
                    </a:lnTo>
                    <a:cubicBezTo>
                      <a:pt x="4871" y="11242"/>
                      <a:pt x="2402" y="5571"/>
                      <a:pt x="34" y="0"/>
                    </a:cubicBezTo>
                    <a:close/>
                  </a:path>
                </a:pathLst>
              </a:custGeom>
              <a:solidFill>
                <a:srgbClr val="9462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7"/>
              <p:cNvSpPr/>
              <p:nvPr/>
            </p:nvSpPr>
            <p:spPr>
              <a:xfrm>
                <a:off x="7376510" y="2438984"/>
                <a:ext cx="355808" cy="1955971"/>
              </a:xfrm>
              <a:custGeom>
                <a:rect b="b" l="l" r="r" t="t"/>
                <a:pathLst>
                  <a:path extrusionOk="0" h="78490" w="14278">
                    <a:moveTo>
                      <a:pt x="11042" y="0"/>
                    </a:moveTo>
                    <a:lnTo>
                      <a:pt x="1" y="734"/>
                    </a:lnTo>
                    <a:cubicBezTo>
                      <a:pt x="1" y="734"/>
                      <a:pt x="2436" y="27320"/>
                      <a:pt x="4471" y="38361"/>
                    </a:cubicBezTo>
                    <a:cubicBezTo>
                      <a:pt x="6606" y="49970"/>
                      <a:pt x="8207" y="77623"/>
                      <a:pt x="8240" y="78490"/>
                    </a:cubicBezTo>
                    <a:lnTo>
                      <a:pt x="10809" y="78490"/>
                    </a:lnTo>
                    <a:cubicBezTo>
                      <a:pt x="10809" y="78490"/>
                      <a:pt x="14278" y="47401"/>
                      <a:pt x="11042" y="36960"/>
                    </a:cubicBezTo>
                    <a:cubicBezTo>
                      <a:pt x="10475" y="24251"/>
                      <a:pt x="11042" y="1"/>
                      <a:pt x="11042" y="0"/>
                    </a:cubicBezTo>
                    <a:close/>
                  </a:path>
                </a:pathLst>
              </a:custGeom>
              <a:solidFill>
                <a:srgbClr val="A36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7"/>
              <p:cNvSpPr/>
              <p:nvPr/>
            </p:nvSpPr>
            <p:spPr>
              <a:xfrm>
                <a:off x="7614791" y="4127857"/>
                <a:ext cx="211471" cy="220916"/>
              </a:xfrm>
              <a:custGeom>
                <a:rect b="b" l="l" r="r" t="t"/>
                <a:pathLst>
                  <a:path extrusionOk="0" h="8865" w="8486">
                    <a:moveTo>
                      <a:pt x="5570" y="1"/>
                    </a:moveTo>
                    <a:cubicBezTo>
                      <a:pt x="5500" y="1"/>
                      <a:pt x="5433" y="26"/>
                      <a:pt x="5383" y="76"/>
                    </a:cubicBezTo>
                    <a:lnTo>
                      <a:pt x="2681" y="2478"/>
                    </a:lnTo>
                    <a:cubicBezTo>
                      <a:pt x="2481" y="2644"/>
                      <a:pt x="2381" y="2845"/>
                      <a:pt x="2347" y="3078"/>
                    </a:cubicBezTo>
                    <a:cubicBezTo>
                      <a:pt x="2114" y="4379"/>
                      <a:pt x="2114" y="5380"/>
                      <a:pt x="279" y="7848"/>
                    </a:cubicBezTo>
                    <a:cubicBezTo>
                      <a:pt x="1" y="8219"/>
                      <a:pt x="416" y="8864"/>
                      <a:pt x="1098" y="8864"/>
                    </a:cubicBezTo>
                    <a:cubicBezTo>
                      <a:pt x="1397" y="8864"/>
                      <a:pt x="1748" y="8741"/>
                      <a:pt x="2114" y="8415"/>
                    </a:cubicBezTo>
                    <a:cubicBezTo>
                      <a:pt x="3315" y="7348"/>
                      <a:pt x="4682" y="6114"/>
                      <a:pt x="5550" y="5346"/>
                    </a:cubicBezTo>
                    <a:cubicBezTo>
                      <a:pt x="6984" y="4079"/>
                      <a:pt x="7051" y="4112"/>
                      <a:pt x="8185" y="3145"/>
                    </a:cubicBezTo>
                    <a:cubicBezTo>
                      <a:pt x="8485" y="2911"/>
                      <a:pt x="8485" y="2478"/>
                      <a:pt x="8218" y="2244"/>
                    </a:cubicBezTo>
                    <a:lnTo>
                      <a:pt x="5783" y="76"/>
                    </a:lnTo>
                    <a:cubicBezTo>
                      <a:pt x="5716" y="26"/>
                      <a:pt x="5641" y="1"/>
                      <a:pt x="55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7"/>
              <p:cNvSpPr/>
              <p:nvPr/>
            </p:nvSpPr>
            <p:spPr>
              <a:xfrm>
                <a:off x="7432205" y="4381613"/>
                <a:ext cx="233625" cy="106408"/>
              </a:xfrm>
              <a:custGeom>
                <a:rect b="b" l="l" r="r" t="t"/>
                <a:pathLst>
                  <a:path extrusionOk="0" h="4270" w="9375">
                    <a:moveTo>
                      <a:pt x="5705" y="0"/>
                    </a:moveTo>
                    <a:cubicBezTo>
                      <a:pt x="5471" y="0"/>
                      <a:pt x="5238" y="100"/>
                      <a:pt x="5071" y="267"/>
                    </a:cubicBezTo>
                    <a:cubicBezTo>
                      <a:pt x="4070" y="1068"/>
                      <a:pt x="3570" y="1935"/>
                      <a:pt x="668" y="2569"/>
                    </a:cubicBezTo>
                    <a:cubicBezTo>
                      <a:pt x="1" y="2736"/>
                      <a:pt x="67" y="4270"/>
                      <a:pt x="1635" y="4270"/>
                    </a:cubicBezTo>
                    <a:cubicBezTo>
                      <a:pt x="3203" y="4270"/>
                      <a:pt x="4871" y="4137"/>
                      <a:pt x="6005" y="4137"/>
                    </a:cubicBezTo>
                    <a:cubicBezTo>
                      <a:pt x="7840" y="4137"/>
                      <a:pt x="7273" y="4237"/>
                      <a:pt x="8707" y="4270"/>
                    </a:cubicBezTo>
                    <a:cubicBezTo>
                      <a:pt x="9074" y="4270"/>
                      <a:pt x="9374" y="3970"/>
                      <a:pt x="9341" y="3603"/>
                    </a:cubicBezTo>
                    <a:lnTo>
                      <a:pt x="8907" y="267"/>
                    </a:lnTo>
                    <a:cubicBezTo>
                      <a:pt x="8907" y="100"/>
                      <a:pt x="8774" y="0"/>
                      <a:pt x="86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7"/>
              <p:cNvSpPr/>
              <p:nvPr/>
            </p:nvSpPr>
            <p:spPr>
              <a:xfrm>
                <a:off x="7234369" y="2439807"/>
                <a:ext cx="557809" cy="979256"/>
              </a:xfrm>
              <a:custGeom>
                <a:rect b="b" l="l" r="r" t="t"/>
                <a:pathLst>
                  <a:path extrusionOk="0" h="39296" w="22384">
                    <a:moveTo>
                      <a:pt x="16746" y="1"/>
                    </a:moveTo>
                    <a:lnTo>
                      <a:pt x="2803" y="868"/>
                    </a:lnTo>
                    <a:lnTo>
                      <a:pt x="1" y="39296"/>
                    </a:lnTo>
                    <a:lnTo>
                      <a:pt x="18114" y="34425"/>
                    </a:lnTo>
                    <a:cubicBezTo>
                      <a:pt x="16546" y="18547"/>
                      <a:pt x="22383" y="7906"/>
                      <a:pt x="167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7"/>
              <p:cNvSpPr/>
              <p:nvPr/>
            </p:nvSpPr>
            <p:spPr>
              <a:xfrm>
                <a:off x="7295048" y="2428169"/>
                <a:ext cx="369115" cy="54051"/>
              </a:xfrm>
              <a:custGeom>
                <a:rect b="b" l="l" r="r" t="t"/>
                <a:pathLst>
                  <a:path extrusionOk="0" h="2169" w="14812">
                    <a:moveTo>
                      <a:pt x="14378" y="1"/>
                    </a:moveTo>
                    <a:lnTo>
                      <a:pt x="234" y="1035"/>
                    </a:lnTo>
                    <a:cubicBezTo>
                      <a:pt x="101" y="1035"/>
                      <a:pt x="1" y="1135"/>
                      <a:pt x="1" y="1268"/>
                    </a:cubicBezTo>
                    <a:lnTo>
                      <a:pt x="34" y="1935"/>
                    </a:lnTo>
                    <a:cubicBezTo>
                      <a:pt x="68" y="2069"/>
                      <a:pt x="168" y="2169"/>
                      <a:pt x="301" y="2169"/>
                    </a:cubicBezTo>
                    <a:lnTo>
                      <a:pt x="14578" y="1135"/>
                    </a:lnTo>
                    <a:cubicBezTo>
                      <a:pt x="14711" y="1102"/>
                      <a:pt x="14811" y="968"/>
                      <a:pt x="14778" y="835"/>
                    </a:cubicBezTo>
                    <a:lnTo>
                      <a:pt x="14645" y="201"/>
                    </a:lnTo>
                    <a:cubicBezTo>
                      <a:pt x="14611" y="67"/>
                      <a:pt x="14511" y="1"/>
                      <a:pt x="143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7"/>
              <p:cNvSpPr/>
              <p:nvPr/>
            </p:nvSpPr>
            <p:spPr>
              <a:xfrm>
                <a:off x="6194150" y="4011700"/>
                <a:ext cx="116400" cy="327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91" name="Google Shape;491;p47"/>
          <p:cNvSpPr txBox="1"/>
          <p:nvPr/>
        </p:nvSpPr>
        <p:spPr>
          <a:xfrm>
            <a:off x="778339" y="1736950"/>
            <a:ext cx="919800" cy="433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Poppins Black"/>
                <a:ea typeface="Poppins Black"/>
                <a:cs typeface="Poppins Black"/>
                <a:sym typeface="Poppins Black"/>
              </a:rPr>
              <a:t>35%</a:t>
            </a:r>
            <a:endParaRPr b="0" i="0" sz="2400" u="none" cap="none" strike="noStrike">
              <a:solidFill>
                <a:schemeClr val="dk1"/>
              </a:solidFill>
              <a:latin typeface="Poppins Black"/>
              <a:ea typeface="Poppins Black"/>
              <a:cs typeface="Poppins Black"/>
              <a:sym typeface="Poppins Black"/>
            </a:endParaRPr>
          </a:p>
        </p:txBody>
      </p:sp>
      <p:grpSp>
        <p:nvGrpSpPr>
          <p:cNvPr id="492" name="Google Shape;492;p47"/>
          <p:cNvGrpSpPr/>
          <p:nvPr/>
        </p:nvGrpSpPr>
        <p:grpSpPr>
          <a:xfrm>
            <a:off x="1817450" y="1834004"/>
            <a:ext cx="2526199" cy="239400"/>
            <a:chOff x="2009625" y="2054675"/>
            <a:chExt cx="2991000" cy="239400"/>
          </a:xfrm>
        </p:grpSpPr>
        <p:sp>
          <p:nvSpPr>
            <p:cNvPr id="493" name="Google Shape;493;p47"/>
            <p:cNvSpPr/>
            <p:nvPr/>
          </p:nvSpPr>
          <p:spPr>
            <a:xfrm>
              <a:off x="2009625" y="2054675"/>
              <a:ext cx="2991000" cy="239400"/>
            </a:xfrm>
            <a:prstGeom prst="roundRect">
              <a:avLst>
                <a:gd fmla="val 5000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7"/>
            <p:cNvSpPr/>
            <p:nvPr/>
          </p:nvSpPr>
          <p:spPr>
            <a:xfrm>
              <a:off x="2045975" y="2088271"/>
              <a:ext cx="1196100" cy="172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5" name="Google Shape;495;p47"/>
          <p:cNvSpPr txBox="1"/>
          <p:nvPr/>
        </p:nvSpPr>
        <p:spPr>
          <a:xfrm>
            <a:off x="4453550" y="1647400"/>
            <a:ext cx="1575900" cy="6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Linux and Computer networks</a:t>
            </a:r>
            <a:endParaRPr b="0" i="0" sz="1400" u="none" cap="none" strike="noStrike">
              <a:solidFill>
                <a:schemeClr val="dk1"/>
              </a:solidFill>
              <a:latin typeface="Poppins"/>
              <a:ea typeface="Poppins"/>
              <a:cs typeface="Poppins"/>
              <a:sym typeface="Poppins"/>
            </a:endParaRPr>
          </a:p>
        </p:txBody>
      </p:sp>
      <p:sp>
        <p:nvSpPr>
          <p:cNvPr id="496" name="Google Shape;496;p47"/>
          <p:cNvSpPr txBox="1"/>
          <p:nvPr/>
        </p:nvSpPr>
        <p:spPr>
          <a:xfrm>
            <a:off x="778339" y="2441820"/>
            <a:ext cx="919800" cy="433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Poppins Black"/>
                <a:ea typeface="Poppins Black"/>
                <a:cs typeface="Poppins Black"/>
                <a:sym typeface="Poppins Black"/>
              </a:rPr>
              <a:t>65%</a:t>
            </a:r>
            <a:endParaRPr b="0" i="0" sz="2400" u="none" cap="none" strike="noStrike">
              <a:solidFill>
                <a:schemeClr val="dk1"/>
              </a:solidFill>
              <a:latin typeface="Poppins Black"/>
              <a:ea typeface="Poppins Black"/>
              <a:cs typeface="Poppins Black"/>
              <a:sym typeface="Poppins Black"/>
            </a:endParaRPr>
          </a:p>
        </p:txBody>
      </p:sp>
      <p:grpSp>
        <p:nvGrpSpPr>
          <p:cNvPr id="497" name="Google Shape;497;p47"/>
          <p:cNvGrpSpPr/>
          <p:nvPr/>
        </p:nvGrpSpPr>
        <p:grpSpPr>
          <a:xfrm>
            <a:off x="1817450" y="2538875"/>
            <a:ext cx="2526199" cy="239400"/>
            <a:chOff x="2009625" y="2573045"/>
            <a:chExt cx="2991000" cy="239400"/>
          </a:xfrm>
        </p:grpSpPr>
        <p:sp>
          <p:nvSpPr>
            <p:cNvPr id="498" name="Google Shape;498;p47"/>
            <p:cNvSpPr/>
            <p:nvPr/>
          </p:nvSpPr>
          <p:spPr>
            <a:xfrm>
              <a:off x="2009625" y="2573045"/>
              <a:ext cx="2991000" cy="239400"/>
            </a:xfrm>
            <a:prstGeom prst="roundRect">
              <a:avLst>
                <a:gd fmla="val 5000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7"/>
            <p:cNvSpPr/>
            <p:nvPr/>
          </p:nvSpPr>
          <p:spPr>
            <a:xfrm>
              <a:off x="2045953" y="2606645"/>
              <a:ext cx="1691700" cy="172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0" name="Google Shape;500;p47"/>
          <p:cNvSpPr txBox="1"/>
          <p:nvPr/>
        </p:nvSpPr>
        <p:spPr>
          <a:xfrm>
            <a:off x="4453550" y="2352270"/>
            <a:ext cx="1575900" cy="6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Programming Knowledge</a:t>
            </a:r>
            <a:endParaRPr>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(C++/Python)</a:t>
            </a:r>
            <a:endParaRPr b="0" i="0" sz="1400" u="none" cap="none" strike="noStrike">
              <a:solidFill>
                <a:schemeClr val="dk1"/>
              </a:solidFill>
              <a:latin typeface="Poppins"/>
              <a:ea typeface="Poppins"/>
              <a:cs typeface="Poppins"/>
              <a:sym typeface="Poppins"/>
            </a:endParaRPr>
          </a:p>
        </p:txBody>
      </p:sp>
      <p:sp>
        <p:nvSpPr>
          <p:cNvPr id="501" name="Google Shape;501;p47"/>
          <p:cNvSpPr txBox="1"/>
          <p:nvPr/>
        </p:nvSpPr>
        <p:spPr>
          <a:xfrm>
            <a:off x="778339" y="3146702"/>
            <a:ext cx="919800" cy="433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Poppins Black"/>
                <a:ea typeface="Poppins Black"/>
                <a:cs typeface="Poppins Black"/>
                <a:sym typeface="Poppins Black"/>
              </a:rPr>
              <a:t>85%</a:t>
            </a:r>
            <a:endParaRPr b="0" i="0" sz="2400" u="none" cap="none" strike="noStrike">
              <a:solidFill>
                <a:schemeClr val="dk1"/>
              </a:solidFill>
              <a:latin typeface="Poppins Black"/>
              <a:ea typeface="Poppins Black"/>
              <a:cs typeface="Poppins Black"/>
              <a:sym typeface="Poppins Black"/>
            </a:endParaRPr>
          </a:p>
        </p:txBody>
      </p:sp>
      <p:grpSp>
        <p:nvGrpSpPr>
          <p:cNvPr id="502" name="Google Shape;502;p47"/>
          <p:cNvGrpSpPr/>
          <p:nvPr/>
        </p:nvGrpSpPr>
        <p:grpSpPr>
          <a:xfrm>
            <a:off x="1817450" y="3243759"/>
            <a:ext cx="2526199" cy="239400"/>
            <a:chOff x="2009625" y="3472484"/>
            <a:chExt cx="2991000" cy="239400"/>
          </a:xfrm>
        </p:grpSpPr>
        <p:sp>
          <p:nvSpPr>
            <p:cNvPr id="503" name="Google Shape;503;p47"/>
            <p:cNvSpPr/>
            <p:nvPr/>
          </p:nvSpPr>
          <p:spPr>
            <a:xfrm>
              <a:off x="2009625" y="3472484"/>
              <a:ext cx="2991000" cy="239400"/>
            </a:xfrm>
            <a:prstGeom prst="roundRect">
              <a:avLst>
                <a:gd fmla="val 5000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7"/>
            <p:cNvSpPr/>
            <p:nvPr/>
          </p:nvSpPr>
          <p:spPr>
            <a:xfrm>
              <a:off x="2045969" y="3506084"/>
              <a:ext cx="2437800" cy="172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5" name="Google Shape;505;p47"/>
          <p:cNvSpPr txBox="1"/>
          <p:nvPr/>
        </p:nvSpPr>
        <p:spPr>
          <a:xfrm>
            <a:off x="4453550" y="3057152"/>
            <a:ext cx="1575900" cy="6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ML concepts</a:t>
            </a:r>
            <a:endParaRPr>
              <a:solidFill>
                <a:schemeClr val="dk1"/>
              </a:solidFill>
              <a:latin typeface="Poppins"/>
              <a:ea typeface="Poppins"/>
              <a:cs typeface="Poppins"/>
              <a:sym typeface="Poppins"/>
            </a:endParaRPr>
          </a:p>
        </p:txBody>
      </p:sp>
      <p:sp>
        <p:nvSpPr>
          <p:cNvPr id="506" name="Google Shape;506;p47"/>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Basics that will help you</a:t>
            </a:r>
            <a:endParaRPr/>
          </a:p>
        </p:txBody>
      </p:sp>
      <p:sp>
        <p:nvSpPr>
          <p:cNvPr id="507" name="Google Shape;507;p47"/>
          <p:cNvSpPr txBox="1"/>
          <p:nvPr/>
        </p:nvSpPr>
        <p:spPr>
          <a:xfrm>
            <a:off x="778339" y="3851575"/>
            <a:ext cx="919800" cy="433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 sz="2400">
                <a:solidFill>
                  <a:schemeClr val="dk1"/>
                </a:solidFill>
                <a:latin typeface="Poppins Black"/>
                <a:ea typeface="Poppins Black"/>
                <a:cs typeface="Poppins Black"/>
                <a:sym typeface="Poppins Black"/>
              </a:rPr>
              <a:t>30</a:t>
            </a:r>
            <a:r>
              <a:rPr b="0" i="0" lang="en" sz="2400" u="none" cap="none" strike="noStrike">
                <a:solidFill>
                  <a:schemeClr val="dk1"/>
                </a:solidFill>
                <a:latin typeface="Poppins Black"/>
                <a:ea typeface="Poppins Black"/>
                <a:cs typeface="Poppins Black"/>
                <a:sym typeface="Poppins Black"/>
              </a:rPr>
              <a:t>%</a:t>
            </a:r>
            <a:endParaRPr b="0" i="0" sz="2400" u="none" cap="none" strike="noStrike">
              <a:solidFill>
                <a:schemeClr val="dk1"/>
              </a:solidFill>
              <a:latin typeface="Poppins Black"/>
              <a:ea typeface="Poppins Black"/>
              <a:cs typeface="Poppins Black"/>
              <a:sym typeface="Poppins Black"/>
            </a:endParaRPr>
          </a:p>
        </p:txBody>
      </p:sp>
      <p:grpSp>
        <p:nvGrpSpPr>
          <p:cNvPr id="508" name="Google Shape;508;p47"/>
          <p:cNvGrpSpPr/>
          <p:nvPr/>
        </p:nvGrpSpPr>
        <p:grpSpPr>
          <a:xfrm>
            <a:off x="1817450" y="3948632"/>
            <a:ext cx="2526199" cy="239400"/>
            <a:chOff x="2009625" y="3472484"/>
            <a:chExt cx="2991000" cy="239400"/>
          </a:xfrm>
        </p:grpSpPr>
        <p:sp>
          <p:nvSpPr>
            <p:cNvPr id="509" name="Google Shape;509;p47"/>
            <p:cNvSpPr/>
            <p:nvPr/>
          </p:nvSpPr>
          <p:spPr>
            <a:xfrm>
              <a:off x="2009625" y="3472484"/>
              <a:ext cx="2991000" cy="239400"/>
            </a:xfrm>
            <a:prstGeom prst="roundRect">
              <a:avLst>
                <a:gd fmla="val 5000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7"/>
            <p:cNvSpPr/>
            <p:nvPr/>
          </p:nvSpPr>
          <p:spPr>
            <a:xfrm>
              <a:off x="2045973" y="3506077"/>
              <a:ext cx="998100" cy="172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1" name="Google Shape;511;p47"/>
          <p:cNvSpPr txBox="1"/>
          <p:nvPr/>
        </p:nvSpPr>
        <p:spPr>
          <a:xfrm>
            <a:off x="4453550" y="3762026"/>
            <a:ext cx="1575900" cy="6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Electronics/</a:t>
            </a:r>
            <a:endParaRPr>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Electrical/ Mechanical/CS</a:t>
            </a:r>
            <a:endParaRPr>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basics</a:t>
            </a:r>
            <a:endParaRPr>
              <a:solidFill>
                <a:schemeClr val="dk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8"/>
          <p:cNvSpPr/>
          <p:nvPr/>
        </p:nvSpPr>
        <p:spPr>
          <a:xfrm>
            <a:off x="4254325" y="2246000"/>
            <a:ext cx="35409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8"/>
          <p:cNvSpPr txBox="1"/>
          <p:nvPr>
            <p:ph type="title"/>
          </p:nvPr>
        </p:nvSpPr>
        <p:spPr>
          <a:xfrm flipH="1">
            <a:off x="4168650" y="1723650"/>
            <a:ext cx="3626700" cy="1696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000"/>
              <a:buNone/>
            </a:pPr>
            <a:r>
              <a:t/>
            </a:r>
            <a:endParaRPr/>
          </a:p>
          <a:p>
            <a:pPr indent="0" lvl="0" marL="0" rtl="0" algn="ctr">
              <a:lnSpc>
                <a:spcPct val="100000"/>
              </a:lnSpc>
              <a:spcBef>
                <a:spcPts val="0"/>
              </a:spcBef>
              <a:spcAft>
                <a:spcPts val="0"/>
              </a:spcAft>
              <a:buSzPts val="5000"/>
              <a:buNone/>
            </a:pPr>
            <a:r>
              <a:rPr lang="en" sz="5000"/>
              <a:t> </a:t>
            </a:r>
            <a:r>
              <a:rPr lang="en"/>
              <a:t>How will  I learn all that ?</a:t>
            </a:r>
            <a:endParaRPr sz="5000"/>
          </a:p>
        </p:txBody>
      </p:sp>
      <p:grpSp>
        <p:nvGrpSpPr>
          <p:cNvPr id="518" name="Google Shape;518;p48"/>
          <p:cNvGrpSpPr/>
          <p:nvPr/>
        </p:nvGrpSpPr>
        <p:grpSpPr>
          <a:xfrm>
            <a:off x="719874" y="881551"/>
            <a:ext cx="3382053" cy="3380397"/>
            <a:chOff x="719878" y="1032266"/>
            <a:chExt cx="3382053" cy="3078966"/>
          </a:xfrm>
        </p:grpSpPr>
        <p:sp>
          <p:nvSpPr>
            <p:cNvPr id="519" name="Google Shape;519;p48"/>
            <p:cNvSpPr/>
            <p:nvPr/>
          </p:nvSpPr>
          <p:spPr>
            <a:xfrm flipH="1">
              <a:off x="719878" y="3834800"/>
              <a:ext cx="3083924" cy="276432"/>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8"/>
            <p:cNvSpPr/>
            <p:nvPr/>
          </p:nvSpPr>
          <p:spPr>
            <a:xfrm rot="3863858">
              <a:off x="3581854" y="1890967"/>
              <a:ext cx="391677" cy="531400"/>
            </a:xfrm>
            <a:custGeom>
              <a:rect b="b" l="l" r="r" t="t"/>
              <a:pathLst>
                <a:path extrusionOk="0" h="18149" w="13377">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8"/>
            <p:cNvSpPr/>
            <p:nvPr/>
          </p:nvSpPr>
          <p:spPr>
            <a:xfrm rot="3863858">
              <a:off x="3183681" y="1870301"/>
              <a:ext cx="393638" cy="364183"/>
            </a:xfrm>
            <a:custGeom>
              <a:rect b="b" l="l" r="r" t="t"/>
              <a:pathLst>
                <a:path extrusionOk="0" h="12438" w="13444">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8"/>
            <p:cNvSpPr/>
            <p:nvPr/>
          </p:nvSpPr>
          <p:spPr>
            <a:xfrm flipH="1">
              <a:off x="2288267" y="3141187"/>
              <a:ext cx="355547" cy="788393"/>
            </a:xfrm>
            <a:custGeom>
              <a:rect b="b" l="l" r="r" t="t"/>
              <a:pathLst>
                <a:path extrusionOk="0" h="26926" w="12143">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8"/>
            <p:cNvSpPr/>
            <p:nvPr/>
          </p:nvSpPr>
          <p:spPr>
            <a:xfrm flipH="1">
              <a:off x="2263848" y="3845547"/>
              <a:ext cx="424882" cy="127983"/>
            </a:xfrm>
            <a:custGeom>
              <a:rect b="b" l="l" r="r" t="t"/>
              <a:pathLst>
                <a:path extrusionOk="0" h="4371" w="14511">
                  <a:moveTo>
                    <a:pt x="7672" y="1"/>
                  </a:moveTo>
                  <a:lnTo>
                    <a:pt x="0" y="4371"/>
                  </a:lnTo>
                  <a:lnTo>
                    <a:pt x="14511" y="4371"/>
                  </a:lnTo>
                  <a:lnTo>
                    <a:pt x="14110" y="268"/>
                  </a:lnTo>
                  <a:lnTo>
                    <a:pt x="76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8"/>
            <p:cNvSpPr/>
            <p:nvPr/>
          </p:nvSpPr>
          <p:spPr>
            <a:xfrm flipH="1">
              <a:off x="1995262" y="2858548"/>
              <a:ext cx="800925" cy="620355"/>
            </a:xfrm>
            <a:custGeom>
              <a:rect b="b" l="l" r="r" t="t"/>
              <a:pathLst>
                <a:path extrusionOk="0" h="21187" w="27354">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8"/>
            <p:cNvSpPr/>
            <p:nvPr/>
          </p:nvSpPr>
          <p:spPr>
            <a:xfrm flipH="1">
              <a:off x="2407407" y="2264281"/>
              <a:ext cx="1030451" cy="705209"/>
            </a:xfrm>
            <a:custGeom>
              <a:rect b="b" l="l" r="r" t="t"/>
              <a:pathLst>
                <a:path extrusionOk="0" h="24085" w="35193">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8"/>
            <p:cNvSpPr/>
            <p:nvPr/>
          </p:nvSpPr>
          <p:spPr>
            <a:xfrm flipH="1">
              <a:off x="1103540" y="1032266"/>
              <a:ext cx="1999326" cy="2401399"/>
            </a:xfrm>
            <a:custGeom>
              <a:rect b="b" l="l" r="r" t="t"/>
              <a:pathLst>
                <a:path extrusionOk="0" h="82015" w="68283">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8"/>
            <p:cNvSpPr/>
            <p:nvPr/>
          </p:nvSpPr>
          <p:spPr>
            <a:xfrm flipH="1">
              <a:off x="1103540" y="1033672"/>
              <a:ext cx="1207214" cy="2390946"/>
            </a:xfrm>
            <a:custGeom>
              <a:rect b="b" l="l" r="r" t="t"/>
              <a:pathLst>
                <a:path extrusionOk="0" h="81658" w="4123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8"/>
            <p:cNvSpPr/>
            <p:nvPr/>
          </p:nvSpPr>
          <p:spPr>
            <a:xfrm flipH="1">
              <a:off x="1261740" y="1056656"/>
              <a:ext cx="1087108" cy="1909905"/>
            </a:xfrm>
            <a:custGeom>
              <a:rect b="b" l="l" r="r" t="t"/>
              <a:pathLst>
                <a:path extrusionOk="0" h="65229" w="37128">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8"/>
            <p:cNvSpPr/>
            <p:nvPr/>
          </p:nvSpPr>
          <p:spPr>
            <a:xfrm flipH="1">
              <a:off x="965807" y="2887857"/>
              <a:ext cx="800925" cy="620326"/>
            </a:xfrm>
            <a:custGeom>
              <a:rect b="b" l="l" r="r" t="t"/>
              <a:pathLst>
                <a:path extrusionOk="0" h="21186" w="27354">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8"/>
            <p:cNvSpPr/>
            <p:nvPr/>
          </p:nvSpPr>
          <p:spPr>
            <a:xfrm flipH="1">
              <a:off x="1174836" y="3143442"/>
              <a:ext cx="355547" cy="786139"/>
            </a:xfrm>
            <a:custGeom>
              <a:rect b="b" l="l" r="r" t="t"/>
              <a:pathLst>
                <a:path extrusionOk="0" h="26849" w="12143">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8"/>
            <p:cNvSpPr/>
            <p:nvPr/>
          </p:nvSpPr>
          <p:spPr>
            <a:xfrm flipH="1">
              <a:off x="946277" y="1120135"/>
              <a:ext cx="678564" cy="1140280"/>
            </a:xfrm>
            <a:custGeom>
              <a:rect b="b" l="l" r="r" t="t"/>
              <a:pathLst>
                <a:path extrusionOk="0" h="38944" w="23175">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8"/>
            <p:cNvSpPr/>
            <p:nvPr/>
          </p:nvSpPr>
          <p:spPr>
            <a:xfrm flipH="1">
              <a:off x="1392650" y="1275642"/>
              <a:ext cx="173865" cy="133078"/>
            </a:xfrm>
            <a:custGeom>
              <a:rect b="b" l="l" r="r" t="t"/>
              <a:pathLst>
                <a:path extrusionOk="0" h="4545" w="5938">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8"/>
            <p:cNvSpPr/>
            <p:nvPr/>
          </p:nvSpPr>
          <p:spPr>
            <a:xfrm flipH="1">
              <a:off x="1150417" y="3845547"/>
              <a:ext cx="424882" cy="127983"/>
            </a:xfrm>
            <a:custGeom>
              <a:rect b="b" l="l" r="r" t="t"/>
              <a:pathLst>
                <a:path extrusionOk="0" h="4371" w="14511">
                  <a:moveTo>
                    <a:pt x="7673" y="1"/>
                  </a:moveTo>
                  <a:lnTo>
                    <a:pt x="0" y="4371"/>
                  </a:lnTo>
                  <a:lnTo>
                    <a:pt x="14511" y="4371"/>
                  </a:lnTo>
                  <a:lnTo>
                    <a:pt x="14110" y="268"/>
                  </a:lnTo>
                  <a:lnTo>
                    <a:pt x="76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8"/>
            <p:cNvSpPr/>
            <p:nvPr/>
          </p:nvSpPr>
          <p:spPr>
            <a:xfrm flipH="1">
              <a:off x="1759880" y="1812666"/>
              <a:ext cx="607531" cy="526249"/>
            </a:xfrm>
            <a:custGeom>
              <a:rect b="b" l="l" r="r" t="t"/>
              <a:pathLst>
                <a:path extrusionOk="0" h="17973" w="20749">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8"/>
            <p:cNvSpPr/>
            <p:nvPr/>
          </p:nvSpPr>
          <p:spPr>
            <a:xfrm flipH="1">
              <a:off x="2035288" y="1959886"/>
              <a:ext cx="198313" cy="284572"/>
            </a:xfrm>
            <a:custGeom>
              <a:rect b="b" l="l" r="r" t="t"/>
              <a:pathLst>
                <a:path extrusionOk="0" h="9719" w="6773">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8"/>
            <p:cNvSpPr/>
            <p:nvPr/>
          </p:nvSpPr>
          <p:spPr>
            <a:xfrm flipH="1">
              <a:off x="1786233" y="1745790"/>
              <a:ext cx="643692" cy="379820"/>
            </a:xfrm>
            <a:custGeom>
              <a:rect b="b" l="l" r="r" t="t"/>
              <a:pathLst>
                <a:path extrusionOk="0" h="12972" w="21984">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8"/>
            <p:cNvSpPr/>
            <p:nvPr/>
          </p:nvSpPr>
          <p:spPr>
            <a:xfrm flipH="1">
              <a:off x="1748139" y="2051357"/>
              <a:ext cx="611454" cy="356748"/>
            </a:xfrm>
            <a:custGeom>
              <a:rect b="b" l="l" r="r" t="t"/>
              <a:pathLst>
                <a:path extrusionOk="0" h="12184" w="20883">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8"/>
            <p:cNvSpPr/>
            <p:nvPr/>
          </p:nvSpPr>
          <p:spPr>
            <a:xfrm flipH="1">
              <a:off x="2455280" y="1953854"/>
              <a:ext cx="437590" cy="428484"/>
            </a:xfrm>
            <a:custGeom>
              <a:rect b="b" l="l" r="r" t="t"/>
              <a:pathLst>
                <a:path extrusionOk="0" h="14634" w="14945">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8"/>
            <p:cNvSpPr/>
            <p:nvPr/>
          </p:nvSpPr>
          <p:spPr>
            <a:xfrm flipH="1">
              <a:off x="2656463" y="2057154"/>
              <a:ext cx="130911" cy="237490"/>
            </a:xfrm>
            <a:custGeom>
              <a:rect b="b" l="l" r="r" t="t"/>
              <a:pathLst>
                <a:path extrusionOk="0" h="8111" w="4471">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8"/>
            <p:cNvSpPr/>
            <p:nvPr/>
          </p:nvSpPr>
          <p:spPr>
            <a:xfrm flipH="1">
              <a:off x="2486522" y="1886686"/>
              <a:ext cx="429772" cy="265950"/>
            </a:xfrm>
            <a:custGeom>
              <a:rect b="b" l="l" r="r" t="t"/>
              <a:pathLst>
                <a:path extrusionOk="0" h="9083" w="14678">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8"/>
            <p:cNvSpPr/>
            <p:nvPr/>
          </p:nvSpPr>
          <p:spPr>
            <a:xfrm flipH="1">
              <a:off x="2463098" y="2205691"/>
              <a:ext cx="411208" cy="227593"/>
            </a:xfrm>
            <a:custGeom>
              <a:rect b="b" l="l" r="r" t="t"/>
              <a:pathLst>
                <a:path extrusionOk="0" h="7773" w="14044">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8"/>
            <p:cNvSpPr/>
            <p:nvPr/>
          </p:nvSpPr>
          <p:spPr>
            <a:xfrm flipH="1">
              <a:off x="1789512" y="1471905"/>
              <a:ext cx="638977" cy="219102"/>
            </a:xfrm>
            <a:custGeom>
              <a:rect b="b" l="l" r="r" t="t"/>
              <a:pathLst>
                <a:path extrusionOk="0" h="7483" w="21823">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8"/>
            <p:cNvSpPr/>
            <p:nvPr/>
          </p:nvSpPr>
          <p:spPr>
            <a:xfrm flipH="1">
              <a:off x="2573542" y="1356015"/>
              <a:ext cx="458993" cy="241209"/>
            </a:xfrm>
            <a:custGeom>
              <a:rect b="b" l="l" r="r" t="t"/>
              <a:pathLst>
                <a:path extrusionOk="0" h="8238" w="15676">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8"/>
            <p:cNvSpPr/>
            <p:nvPr/>
          </p:nvSpPr>
          <p:spPr>
            <a:xfrm flipH="1">
              <a:off x="2199373" y="2420080"/>
              <a:ext cx="355547" cy="101104"/>
            </a:xfrm>
            <a:custGeom>
              <a:rect b="b" l="l" r="r" t="t"/>
              <a:pathLst>
                <a:path extrusionOk="0" h="3453" w="12143">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8"/>
            <p:cNvSpPr/>
            <p:nvPr/>
          </p:nvSpPr>
          <p:spPr>
            <a:xfrm flipH="1">
              <a:off x="2537324" y="2460603"/>
              <a:ext cx="1063655" cy="881972"/>
            </a:xfrm>
            <a:custGeom>
              <a:rect b="b" l="l" r="r" t="t"/>
              <a:pathLst>
                <a:path extrusionOk="0" h="30122" w="36327">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8"/>
            <p:cNvSpPr/>
            <p:nvPr/>
          </p:nvSpPr>
          <p:spPr>
            <a:xfrm flipH="1">
              <a:off x="3053998" y="2458436"/>
              <a:ext cx="606564" cy="293239"/>
            </a:xfrm>
            <a:custGeom>
              <a:rect b="b" l="l" r="r" t="t"/>
              <a:pathLst>
                <a:path extrusionOk="0" h="10015" w="20716">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8"/>
            <p:cNvSpPr/>
            <p:nvPr/>
          </p:nvSpPr>
          <p:spPr>
            <a:xfrm flipH="1">
              <a:off x="3299130" y="2735747"/>
              <a:ext cx="148508" cy="233742"/>
            </a:xfrm>
            <a:custGeom>
              <a:rect b="b" l="l" r="r" t="t"/>
              <a:pathLst>
                <a:path extrusionOk="0" h="7983" w="5072">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9"/>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49"/>
          <p:cNvPicPr preferRelativeResize="0"/>
          <p:nvPr/>
        </p:nvPicPr>
        <p:blipFill>
          <a:blip r:embed="rId3">
            <a:alphaModFix/>
          </a:blip>
          <a:stretch>
            <a:fillRect/>
          </a:stretch>
        </p:blipFill>
        <p:spPr>
          <a:xfrm>
            <a:off x="0" y="997893"/>
            <a:ext cx="9144003" cy="3147716"/>
          </a:xfrm>
          <a:prstGeom prst="rect">
            <a:avLst/>
          </a:prstGeom>
          <a:noFill/>
          <a:ln>
            <a:noFill/>
          </a:ln>
        </p:spPr>
      </p:pic>
      <p:sp>
        <p:nvSpPr>
          <p:cNvPr id="555" name="Google Shape;555;p49"/>
          <p:cNvSpPr txBox="1"/>
          <p:nvPr>
            <p:ph type="title"/>
          </p:nvPr>
        </p:nvSpPr>
        <p:spPr>
          <a:xfrm>
            <a:off x="720000" y="218475"/>
            <a:ext cx="77040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highlight>
                  <a:schemeClr val="dk2"/>
                </a:highlight>
              </a:rPr>
              <a:t>Nodal Centre for Robotics and AI</a:t>
            </a:r>
            <a:endParaRPr>
              <a:highlight>
                <a:schemeClr val="dk2"/>
              </a:highlight>
            </a:endParaRPr>
          </a:p>
        </p:txBody>
      </p:sp>
      <p:sp>
        <p:nvSpPr>
          <p:cNvPr id="556" name="Google Shape;556;p49"/>
          <p:cNvSpPr txBox="1"/>
          <p:nvPr/>
        </p:nvSpPr>
        <p:spPr>
          <a:xfrm>
            <a:off x="2827250" y="4188825"/>
            <a:ext cx="62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https://github.com/Nodal-Centre-for-Robotics-and-AI-GECT</a:t>
            </a:r>
            <a:endParaRPr>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0"/>
          <p:cNvSpPr txBox="1"/>
          <p:nvPr>
            <p:ph idx="1" type="body"/>
          </p:nvPr>
        </p:nvSpPr>
        <p:spPr>
          <a:xfrm>
            <a:off x="567225" y="702200"/>
            <a:ext cx="2241000" cy="18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rPr lang="en" sz="1800">
                <a:latin typeface="Poppins Black"/>
                <a:ea typeface="Poppins Black"/>
                <a:cs typeface="Poppins Black"/>
                <a:sym typeface="Poppins Black"/>
              </a:rPr>
              <a:t>C++/Python</a:t>
            </a:r>
            <a:endParaRPr sz="1800">
              <a:latin typeface="Poppins Black"/>
              <a:ea typeface="Poppins Black"/>
              <a:cs typeface="Poppins Black"/>
              <a:sym typeface="Poppins Black"/>
            </a:endParaRPr>
          </a:p>
          <a:p>
            <a:pPr indent="0" lvl="0" marL="0" rtl="0" algn="l">
              <a:lnSpc>
                <a:spcPct val="100000"/>
              </a:lnSpc>
              <a:spcBef>
                <a:spcPts val="0"/>
              </a:spcBef>
              <a:spcAft>
                <a:spcPts val="0"/>
              </a:spcAft>
              <a:buSzPts val="1400"/>
              <a:buNone/>
            </a:pPr>
            <a:r>
              <a:t/>
            </a:r>
            <a:endParaRPr>
              <a:latin typeface="Poppins Black"/>
              <a:ea typeface="Poppins Black"/>
              <a:cs typeface="Poppins Black"/>
              <a:sym typeface="Poppins Black"/>
            </a:endParaRPr>
          </a:p>
          <a:p>
            <a:pPr indent="-317500" lvl="0" marL="457200" rtl="0" algn="l">
              <a:lnSpc>
                <a:spcPct val="100000"/>
              </a:lnSpc>
              <a:spcBef>
                <a:spcPts val="0"/>
              </a:spcBef>
              <a:spcAft>
                <a:spcPts val="0"/>
              </a:spcAft>
              <a:buSzPts val="1400"/>
              <a:buChar char="●"/>
            </a:pPr>
            <a:r>
              <a:rPr lang="en"/>
              <a:t>W3school</a:t>
            </a:r>
            <a:endParaRPr/>
          </a:p>
          <a:p>
            <a:pPr indent="-317500" lvl="0" marL="457200" rtl="0" algn="l">
              <a:lnSpc>
                <a:spcPct val="100000"/>
              </a:lnSpc>
              <a:spcBef>
                <a:spcPts val="0"/>
              </a:spcBef>
              <a:spcAft>
                <a:spcPts val="0"/>
              </a:spcAft>
              <a:buSzPts val="1400"/>
              <a:buChar char="●"/>
            </a:pPr>
            <a:r>
              <a:rPr lang="en"/>
              <a:t>Javatpoint</a:t>
            </a:r>
            <a:endParaRPr/>
          </a:p>
          <a:p>
            <a:pPr indent="-317500" lvl="0" marL="457200" rtl="0" algn="l">
              <a:lnSpc>
                <a:spcPct val="100000"/>
              </a:lnSpc>
              <a:spcBef>
                <a:spcPts val="0"/>
              </a:spcBef>
              <a:spcAft>
                <a:spcPts val="0"/>
              </a:spcAft>
              <a:buSzPts val="1400"/>
              <a:buChar char="●"/>
            </a:pPr>
            <a:r>
              <a:rPr lang="en"/>
              <a:t>Tutorialspoint</a:t>
            </a:r>
            <a:endParaRPr/>
          </a:p>
          <a:p>
            <a:pPr indent="-317500" lvl="0" marL="457200" rtl="0" algn="l">
              <a:lnSpc>
                <a:spcPct val="100000"/>
              </a:lnSpc>
              <a:spcBef>
                <a:spcPts val="0"/>
              </a:spcBef>
              <a:spcAft>
                <a:spcPts val="0"/>
              </a:spcAft>
              <a:buSzPts val="1400"/>
              <a:buChar char="●"/>
            </a:pPr>
            <a:r>
              <a:rPr lang="en" u="sng">
                <a:solidFill>
                  <a:schemeClr val="hlink"/>
                </a:solidFill>
                <a:hlinkClick r:id="rId3"/>
              </a:rPr>
              <a:t>Cpp</a:t>
            </a:r>
            <a:endParaRPr/>
          </a:p>
        </p:txBody>
      </p:sp>
      <p:sp>
        <p:nvSpPr>
          <p:cNvPr id="562" name="Google Shape;562;p50"/>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Resources</a:t>
            </a:r>
            <a:endParaRPr/>
          </a:p>
        </p:txBody>
      </p:sp>
      <p:sp>
        <p:nvSpPr>
          <p:cNvPr id="563" name="Google Shape;563;p50"/>
          <p:cNvSpPr txBox="1"/>
          <p:nvPr>
            <p:ph idx="2" type="body"/>
          </p:nvPr>
        </p:nvSpPr>
        <p:spPr>
          <a:xfrm>
            <a:off x="5052150" y="1146000"/>
            <a:ext cx="2826900" cy="251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rPr lang="en" sz="1800">
                <a:latin typeface="Poppins Black"/>
                <a:ea typeface="Poppins Black"/>
                <a:cs typeface="Poppins Black"/>
                <a:sym typeface="Poppins Black"/>
              </a:rPr>
              <a:t>Electronics</a:t>
            </a:r>
            <a:endParaRPr sz="1800">
              <a:latin typeface="Poppins Black"/>
              <a:ea typeface="Poppins Black"/>
              <a:cs typeface="Poppins Black"/>
              <a:sym typeface="Poppins Black"/>
            </a:endParaRPr>
          </a:p>
          <a:p>
            <a:pPr indent="0" lvl="0" marL="457200" rtl="0" algn="l">
              <a:lnSpc>
                <a:spcPct val="100000"/>
              </a:lnSpc>
              <a:spcBef>
                <a:spcPts val="0"/>
              </a:spcBef>
              <a:spcAft>
                <a:spcPts val="0"/>
              </a:spcAft>
              <a:buSzPts val="1400"/>
              <a:buNone/>
            </a:pPr>
            <a:r>
              <a:t/>
            </a:r>
            <a:endParaRPr>
              <a:latin typeface="Poppins Black"/>
              <a:ea typeface="Poppins Black"/>
              <a:cs typeface="Poppins Black"/>
              <a:sym typeface="Poppins Black"/>
            </a:endParaRPr>
          </a:p>
          <a:p>
            <a:pPr indent="-317500" lvl="0" marL="457200" rtl="0" algn="l">
              <a:lnSpc>
                <a:spcPct val="120000"/>
              </a:lnSpc>
              <a:spcBef>
                <a:spcPts val="0"/>
              </a:spcBef>
              <a:spcAft>
                <a:spcPts val="0"/>
              </a:spcAft>
              <a:buSzPts val="1400"/>
              <a:buChar char="●"/>
            </a:pPr>
            <a:r>
              <a:rPr lang="en" u="sng">
                <a:solidFill>
                  <a:srgbClr val="000000"/>
                </a:solidFill>
                <a:hlinkClick r:id="rId4">
                  <a:extLst>
                    <a:ext uri="{A12FA001-AC4F-418D-AE19-62706E023703}">
                      <ahyp:hlinkClr val="tx"/>
                    </a:ext>
                  </a:extLst>
                </a:hlinkClick>
              </a:rPr>
              <a:t>Engineering Mindset</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5">
                  <a:extLst>
                    <a:ext uri="{A12FA001-AC4F-418D-AE19-62706E023703}">
                      <ahyp:hlinkClr val="tx"/>
                    </a:ext>
                  </a:extLst>
                </a:hlinkClick>
              </a:rPr>
              <a:t>Paul McWhorter</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6">
                  <a:extLst>
                    <a:ext uri="{A12FA001-AC4F-418D-AE19-62706E023703}">
                      <ahyp:hlinkClr val="tx"/>
                    </a:ext>
                  </a:extLst>
                </a:hlinkClick>
              </a:rPr>
              <a:t>Michel Van Biezen</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7">
                  <a:extLst>
                    <a:ext uri="{A12FA001-AC4F-418D-AE19-62706E023703}">
                      <ahyp:hlinkClr val="tx"/>
                    </a:ext>
                  </a:extLst>
                </a:hlinkClick>
              </a:rPr>
              <a:t>How2electronics</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8">
                  <a:extLst>
                    <a:ext uri="{A12FA001-AC4F-418D-AE19-62706E023703}">
                      <ahyp:hlinkClr val="tx"/>
                    </a:ext>
                  </a:extLst>
                </a:hlinkClick>
              </a:rPr>
              <a:t>Instructables</a:t>
            </a:r>
            <a:endParaRPr u="sng">
              <a:solidFill>
                <a:srgbClr val="000000"/>
              </a:solidFill>
            </a:endParaRPr>
          </a:p>
          <a:p>
            <a:pPr indent="-317500" lvl="0" marL="457200" rtl="0" algn="l">
              <a:lnSpc>
                <a:spcPct val="115000"/>
              </a:lnSpc>
              <a:spcBef>
                <a:spcPts val="0"/>
              </a:spcBef>
              <a:spcAft>
                <a:spcPts val="0"/>
              </a:spcAft>
              <a:buSzPts val="1400"/>
              <a:buChar char="●"/>
            </a:pPr>
            <a:r>
              <a:rPr lang="en" u="sng">
                <a:solidFill>
                  <a:srgbClr val="000000"/>
                </a:solidFill>
                <a:hlinkClick r:id="rId9">
                  <a:extLst>
                    <a:ext uri="{A12FA001-AC4F-418D-AE19-62706E023703}">
                      <ahyp:hlinkClr val="tx"/>
                    </a:ext>
                  </a:extLst>
                </a:hlinkClick>
              </a:rPr>
              <a:t>HowToMechatronics</a:t>
            </a:r>
            <a:endParaRPr sz="1100">
              <a:solidFill>
                <a:srgbClr val="000000"/>
              </a:solidFill>
            </a:endParaRPr>
          </a:p>
          <a:p>
            <a:pPr indent="0" lvl="0" marL="457200" rtl="0" algn="l">
              <a:lnSpc>
                <a:spcPct val="115000"/>
              </a:lnSpc>
              <a:spcBef>
                <a:spcPts val="0"/>
              </a:spcBef>
              <a:spcAft>
                <a:spcPts val="0"/>
              </a:spcAft>
              <a:buNone/>
            </a:pPr>
            <a:r>
              <a:t/>
            </a:r>
            <a:endParaRPr/>
          </a:p>
        </p:txBody>
      </p:sp>
      <p:sp>
        <p:nvSpPr>
          <p:cNvPr id="564" name="Google Shape;564;p50"/>
          <p:cNvSpPr txBox="1"/>
          <p:nvPr>
            <p:ph idx="1" type="body"/>
          </p:nvPr>
        </p:nvSpPr>
        <p:spPr>
          <a:xfrm>
            <a:off x="567225" y="2847975"/>
            <a:ext cx="2241000" cy="18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rPr lang="en" sz="1800" u="sng">
                <a:solidFill>
                  <a:schemeClr val="hlink"/>
                </a:solidFill>
                <a:latin typeface="Poppins Black"/>
                <a:ea typeface="Poppins Black"/>
                <a:cs typeface="Poppins Black"/>
                <a:sym typeface="Poppins Black"/>
                <a:hlinkClick r:id="rId10"/>
              </a:rPr>
              <a:t>ROS</a:t>
            </a:r>
            <a:endParaRPr sz="1800">
              <a:latin typeface="Poppins Black"/>
              <a:ea typeface="Poppins Black"/>
              <a:cs typeface="Poppins Black"/>
              <a:sym typeface="Poppins Black"/>
            </a:endParaRPr>
          </a:p>
          <a:p>
            <a:pPr indent="0" lvl="0" marL="0" rtl="0" algn="l">
              <a:lnSpc>
                <a:spcPct val="100000"/>
              </a:lnSpc>
              <a:spcBef>
                <a:spcPts val="0"/>
              </a:spcBef>
              <a:spcAft>
                <a:spcPts val="0"/>
              </a:spcAft>
              <a:buSzPts val="1400"/>
              <a:buNone/>
            </a:pPr>
            <a:r>
              <a:t/>
            </a:r>
            <a:endParaRPr>
              <a:latin typeface="Poppins Black"/>
              <a:ea typeface="Poppins Black"/>
              <a:cs typeface="Poppins Black"/>
              <a:sym typeface="Poppins Black"/>
            </a:endParaRPr>
          </a:p>
          <a:p>
            <a:pPr indent="-317500" lvl="0" marL="457200" rtl="0" algn="l">
              <a:lnSpc>
                <a:spcPct val="100000"/>
              </a:lnSpc>
              <a:spcBef>
                <a:spcPts val="0"/>
              </a:spcBef>
              <a:spcAft>
                <a:spcPts val="0"/>
              </a:spcAft>
              <a:buSzPts val="1400"/>
              <a:buChar char="●"/>
            </a:pPr>
            <a:r>
              <a:rPr lang="en" u="sng">
                <a:solidFill>
                  <a:schemeClr val="hlink"/>
                </a:solidFill>
                <a:hlinkClick r:id="rId11"/>
              </a:rPr>
              <a:t>ROS</a:t>
            </a:r>
            <a:r>
              <a:rPr lang="en"/>
              <a:t> Wiki</a:t>
            </a:r>
            <a:endParaRPr/>
          </a:p>
          <a:p>
            <a:pPr indent="-317500" lvl="0" marL="457200" rtl="0" algn="l">
              <a:lnSpc>
                <a:spcPct val="100000"/>
              </a:lnSpc>
              <a:spcBef>
                <a:spcPts val="0"/>
              </a:spcBef>
              <a:spcAft>
                <a:spcPts val="0"/>
              </a:spcAft>
              <a:buSzPts val="1400"/>
              <a:buChar char="●"/>
            </a:pPr>
            <a:r>
              <a:rPr lang="en" u="sng">
                <a:solidFill>
                  <a:schemeClr val="hlink"/>
                </a:solidFill>
                <a:hlinkClick r:id="rId12"/>
              </a:rPr>
              <a:t>ROS in 5 days</a:t>
            </a:r>
            <a:endParaRPr/>
          </a:p>
          <a:p>
            <a:pPr indent="-317500" lvl="0" marL="457200" rtl="0" algn="l">
              <a:lnSpc>
                <a:spcPct val="100000"/>
              </a:lnSpc>
              <a:spcBef>
                <a:spcPts val="0"/>
              </a:spcBef>
              <a:spcAft>
                <a:spcPts val="0"/>
              </a:spcAft>
              <a:buSzPts val="1400"/>
              <a:buChar char="●"/>
            </a:pPr>
            <a:r>
              <a:rPr lang="en" u="sng">
                <a:solidFill>
                  <a:schemeClr val="hlink"/>
                </a:solidFill>
                <a:hlinkClick r:id="rId13"/>
              </a:rPr>
              <a:t>ROS</a:t>
            </a:r>
            <a:endParaRPr/>
          </a:p>
          <a:p>
            <a:pPr indent="-317500" lvl="0" marL="457200" rtl="0" algn="l">
              <a:lnSpc>
                <a:spcPct val="100000"/>
              </a:lnSpc>
              <a:spcBef>
                <a:spcPts val="0"/>
              </a:spcBef>
              <a:spcAft>
                <a:spcPts val="0"/>
              </a:spcAft>
              <a:buSzPts val="1400"/>
              <a:buChar char="●"/>
            </a:pPr>
            <a:r>
              <a:rPr lang="en" u="sng">
                <a:solidFill>
                  <a:schemeClr val="hlink"/>
                </a:solidFill>
                <a:hlinkClick r:id="rId14"/>
              </a:rPr>
              <a:t>ROS answers</a:t>
            </a:r>
            <a:endParaRPr/>
          </a:p>
        </p:txBody>
      </p:sp>
      <p:sp>
        <p:nvSpPr>
          <p:cNvPr id="565" name="Google Shape;565;p50"/>
          <p:cNvSpPr txBox="1"/>
          <p:nvPr>
            <p:ph idx="1" type="body"/>
          </p:nvPr>
        </p:nvSpPr>
        <p:spPr>
          <a:xfrm>
            <a:off x="2931275" y="629050"/>
            <a:ext cx="2241000" cy="18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rPr lang="en" sz="1800">
                <a:latin typeface="Poppins Black"/>
                <a:ea typeface="Poppins Black"/>
                <a:cs typeface="Poppins Black"/>
                <a:sym typeface="Poppins Black"/>
              </a:rPr>
              <a:t>Linux</a:t>
            </a:r>
            <a:endParaRPr sz="1800">
              <a:latin typeface="Poppins Black"/>
              <a:ea typeface="Poppins Black"/>
              <a:cs typeface="Poppins Black"/>
              <a:sym typeface="Poppins Black"/>
            </a:endParaRPr>
          </a:p>
          <a:p>
            <a:pPr indent="0" lvl="0" marL="0" rtl="0" algn="l">
              <a:lnSpc>
                <a:spcPct val="100000"/>
              </a:lnSpc>
              <a:spcBef>
                <a:spcPts val="0"/>
              </a:spcBef>
              <a:spcAft>
                <a:spcPts val="0"/>
              </a:spcAft>
              <a:buSzPts val="1400"/>
              <a:buNone/>
            </a:pPr>
            <a:r>
              <a:t/>
            </a:r>
            <a:endParaRPr>
              <a:latin typeface="Poppins Black"/>
              <a:ea typeface="Poppins Black"/>
              <a:cs typeface="Poppins Black"/>
              <a:sym typeface="Poppins Black"/>
            </a:endParaRPr>
          </a:p>
          <a:p>
            <a:pPr indent="-317500" lvl="0" marL="457200" rtl="0" algn="l">
              <a:lnSpc>
                <a:spcPct val="100000"/>
              </a:lnSpc>
              <a:spcBef>
                <a:spcPts val="0"/>
              </a:spcBef>
              <a:spcAft>
                <a:spcPts val="0"/>
              </a:spcAft>
              <a:buSzPts val="1400"/>
              <a:buChar char="●"/>
            </a:pPr>
            <a:r>
              <a:rPr lang="en" u="sng">
                <a:solidFill>
                  <a:schemeClr val="hlink"/>
                </a:solidFill>
                <a:hlinkClick r:id="rId15"/>
              </a:rPr>
              <a:t>Cisco</a:t>
            </a:r>
            <a:endParaRPr/>
          </a:p>
          <a:p>
            <a:pPr indent="-317500" lvl="0" marL="457200" rtl="0" algn="l">
              <a:lnSpc>
                <a:spcPct val="100000"/>
              </a:lnSpc>
              <a:spcBef>
                <a:spcPts val="0"/>
              </a:spcBef>
              <a:spcAft>
                <a:spcPts val="0"/>
              </a:spcAft>
              <a:buSzPts val="1400"/>
              <a:buChar char="●"/>
            </a:pPr>
            <a:r>
              <a:rPr lang="en" u="sng">
                <a:solidFill>
                  <a:schemeClr val="hlink"/>
                </a:solidFill>
                <a:hlinkClick r:id="rId16"/>
              </a:rPr>
              <a:t>bash</a:t>
            </a:r>
            <a:endParaRPr/>
          </a:p>
        </p:txBody>
      </p:sp>
      <p:sp>
        <p:nvSpPr>
          <p:cNvPr id="566" name="Google Shape;566;p50"/>
          <p:cNvSpPr txBox="1"/>
          <p:nvPr>
            <p:ph idx="1" type="body"/>
          </p:nvPr>
        </p:nvSpPr>
        <p:spPr>
          <a:xfrm>
            <a:off x="2808225" y="1826125"/>
            <a:ext cx="2241000" cy="18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rPr lang="en" sz="1800">
                <a:latin typeface="Poppins Black"/>
                <a:ea typeface="Poppins Black"/>
                <a:cs typeface="Poppins Black"/>
                <a:sym typeface="Poppins Black"/>
              </a:rPr>
              <a:t>ML</a:t>
            </a:r>
            <a:endParaRPr sz="1800">
              <a:latin typeface="Poppins Black"/>
              <a:ea typeface="Poppins Black"/>
              <a:cs typeface="Poppins Black"/>
              <a:sym typeface="Poppins Black"/>
            </a:endParaRPr>
          </a:p>
          <a:p>
            <a:pPr indent="0" lvl="0" marL="0" rtl="0" algn="l">
              <a:lnSpc>
                <a:spcPct val="100000"/>
              </a:lnSpc>
              <a:spcBef>
                <a:spcPts val="0"/>
              </a:spcBef>
              <a:spcAft>
                <a:spcPts val="0"/>
              </a:spcAft>
              <a:buSzPts val="1400"/>
              <a:buNone/>
            </a:pPr>
            <a:r>
              <a:t/>
            </a:r>
            <a:endParaRPr>
              <a:latin typeface="Poppins Black"/>
              <a:ea typeface="Poppins Black"/>
              <a:cs typeface="Poppins Black"/>
              <a:sym typeface="Poppins Black"/>
            </a:endParaRPr>
          </a:p>
          <a:p>
            <a:pPr indent="-317500" lvl="0" marL="457200" rtl="0" algn="l">
              <a:lnSpc>
                <a:spcPct val="120000"/>
              </a:lnSpc>
              <a:spcBef>
                <a:spcPts val="0"/>
              </a:spcBef>
              <a:spcAft>
                <a:spcPts val="0"/>
              </a:spcAft>
              <a:buSzPts val="1400"/>
              <a:buChar char="●"/>
            </a:pPr>
            <a:r>
              <a:rPr lang="en" u="sng">
                <a:solidFill>
                  <a:srgbClr val="000000"/>
                </a:solidFill>
                <a:hlinkClick r:id="rId17">
                  <a:extLst>
                    <a:ext uri="{A12FA001-AC4F-418D-AE19-62706E023703}">
                      <ahyp:hlinkClr val="tx"/>
                    </a:ext>
                  </a:extLst>
                </a:hlinkClick>
              </a:rPr>
              <a:t>Sentdex </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18">
                  <a:extLst>
                    <a:ext uri="{A12FA001-AC4F-418D-AE19-62706E023703}">
                      <ahyp:hlinkClr val="tx"/>
                    </a:ext>
                  </a:extLst>
                </a:hlinkClick>
              </a:rPr>
              <a:t>3blue1brown</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19">
                  <a:extLst>
                    <a:ext uri="{A12FA001-AC4F-418D-AE19-62706E023703}">
                      <ahyp:hlinkClr val="tx"/>
                    </a:ext>
                  </a:extLst>
                </a:hlinkClick>
              </a:rPr>
              <a:t>Krish Naik</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20">
                  <a:extLst>
                    <a:ext uri="{A12FA001-AC4F-418D-AE19-62706E023703}">
                      <ahyp:hlinkClr val="tx"/>
                    </a:ext>
                  </a:extLst>
                </a:hlinkClick>
              </a:rPr>
              <a:t>Daniel Bourke</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21">
                  <a:extLst>
                    <a:ext uri="{A12FA001-AC4F-418D-AE19-62706E023703}">
                      <ahyp:hlinkClr val="tx"/>
                    </a:ext>
                  </a:extLst>
                </a:hlinkClick>
              </a:rPr>
              <a:t>Linear Algebra</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22">
                  <a:extLst>
                    <a:ext uri="{A12FA001-AC4F-418D-AE19-62706E023703}">
                      <ahyp:hlinkClr val="tx"/>
                    </a:ext>
                  </a:extLst>
                </a:hlinkClick>
              </a:rPr>
              <a:t>Machine learning by Stanford University</a:t>
            </a:r>
            <a:endParaRPr u="sng">
              <a:solidFill>
                <a:srgbClr val="000000"/>
              </a:solidFill>
            </a:endParaRPr>
          </a:p>
          <a:p>
            <a:pPr indent="-317500" lvl="0" marL="457200" rtl="0" algn="l">
              <a:lnSpc>
                <a:spcPct val="120000"/>
              </a:lnSpc>
              <a:spcBef>
                <a:spcPts val="0"/>
              </a:spcBef>
              <a:spcAft>
                <a:spcPts val="0"/>
              </a:spcAft>
              <a:buSzPts val="1400"/>
              <a:buChar char="●"/>
            </a:pPr>
            <a:r>
              <a:rPr lang="en" u="sng">
                <a:solidFill>
                  <a:srgbClr val="000000"/>
                </a:solidFill>
                <a:hlinkClick r:id="rId23">
                  <a:extLst>
                    <a:ext uri="{A12FA001-AC4F-418D-AE19-62706E023703}">
                      <ahyp:hlinkClr val="tx"/>
                    </a:ext>
                  </a:extLst>
                </a:hlinkClick>
              </a:rPr>
              <a:t>ML</a:t>
            </a:r>
            <a:endParaRPr u="sng">
              <a:solidFill>
                <a:srgbClr val="000000"/>
              </a:solidFill>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1"/>
          <p:cNvSpPr txBox="1"/>
          <p:nvPr/>
        </p:nvSpPr>
        <p:spPr>
          <a:xfrm>
            <a:off x="4769400" y="4422216"/>
            <a:ext cx="3710400" cy="25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a:ea typeface="Poppins"/>
                <a:cs typeface="Poppins"/>
                <a:sym typeface="Poppins"/>
              </a:rPr>
              <a:t>Please keep this slide for attribution</a:t>
            </a:r>
            <a:endParaRPr b="0" i="0" sz="1200" u="none" cap="none" strike="noStrike">
              <a:solidFill>
                <a:schemeClr val="dk1"/>
              </a:solidFill>
              <a:latin typeface="Poppins"/>
              <a:ea typeface="Poppins"/>
              <a:cs typeface="Poppins"/>
              <a:sym typeface="Poppins"/>
            </a:endParaRPr>
          </a:p>
        </p:txBody>
      </p:sp>
      <p:sp>
        <p:nvSpPr>
          <p:cNvPr id="572" name="Google Shape;572;p51"/>
          <p:cNvSpPr txBox="1"/>
          <p:nvPr>
            <p:ph type="title"/>
          </p:nvPr>
        </p:nvSpPr>
        <p:spPr>
          <a:xfrm>
            <a:off x="4769400" y="1432254"/>
            <a:ext cx="3654600" cy="9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
              <a:t>Thanks!</a:t>
            </a:r>
            <a:endParaRPr/>
          </a:p>
        </p:txBody>
      </p:sp>
      <p:grpSp>
        <p:nvGrpSpPr>
          <p:cNvPr id="573" name="Google Shape;573;p51"/>
          <p:cNvGrpSpPr/>
          <p:nvPr/>
        </p:nvGrpSpPr>
        <p:grpSpPr>
          <a:xfrm>
            <a:off x="4928959" y="425902"/>
            <a:ext cx="2567288" cy="426133"/>
            <a:chOff x="3284509" y="3200810"/>
            <a:chExt cx="2567288" cy="426133"/>
          </a:xfrm>
        </p:grpSpPr>
        <p:grpSp>
          <p:nvGrpSpPr>
            <p:cNvPr id="574" name="Google Shape;574;p51"/>
            <p:cNvGrpSpPr/>
            <p:nvPr/>
          </p:nvGrpSpPr>
          <p:grpSpPr>
            <a:xfrm>
              <a:off x="3284509" y="3200810"/>
              <a:ext cx="426097" cy="426133"/>
              <a:chOff x="2866317" y="3817357"/>
              <a:chExt cx="356865" cy="356866"/>
            </a:xfrm>
          </p:grpSpPr>
          <p:sp>
            <p:nvSpPr>
              <p:cNvPr id="575" name="Google Shape;575;p51"/>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1"/>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FDFD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p51"/>
            <p:cNvGrpSpPr/>
            <p:nvPr/>
          </p:nvGrpSpPr>
          <p:grpSpPr>
            <a:xfrm>
              <a:off x="3819939" y="3200810"/>
              <a:ext cx="426097" cy="425694"/>
              <a:chOff x="3314750" y="3817357"/>
              <a:chExt cx="356865" cy="356498"/>
            </a:xfrm>
          </p:grpSpPr>
          <p:sp>
            <p:nvSpPr>
              <p:cNvPr id="578" name="Google Shape;578;p51"/>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1"/>
              <p:cNvSpPr/>
              <p:nvPr/>
            </p:nvSpPr>
            <p:spPr>
              <a:xfrm>
                <a:off x="3379082" y="3881296"/>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1"/>
              <p:cNvSpPr/>
              <p:nvPr/>
            </p:nvSpPr>
            <p:spPr>
              <a:xfrm>
                <a:off x="3412768" y="3935430"/>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1"/>
              <p:cNvSpPr/>
              <p:nvPr/>
            </p:nvSpPr>
            <p:spPr>
              <a:xfrm>
                <a:off x="3539518" y="3910447"/>
                <a:ext cx="31065" cy="31039"/>
              </a:xfrm>
              <a:custGeom>
                <a:rect b="b" l="l" r="r" t="t"/>
                <a:pathLst>
                  <a:path extrusionOk="0" h="1184" w="1185">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 name="Google Shape;582;p51"/>
            <p:cNvGrpSpPr/>
            <p:nvPr/>
          </p:nvGrpSpPr>
          <p:grpSpPr>
            <a:xfrm>
              <a:off x="4355369" y="3200810"/>
              <a:ext cx="426097" cy="425694"/>
              <a:chOff x="3763184" y="3817357"/>
              <a:chExt cx="356865" cy="356498"/>
            </a:xfrm>
          </p:grpSpPr>
          <p:sp>
            <p:nvSpPr>
              <p:cNvPr id="583" name="Google Shape;583;p51"/>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1"/>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1"/>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1"/>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 name="Google Shape;587;p51"/>
            <p:cNvGrpSpPr/>
            <p:nvPr/>
          </p:nvGrpSpPr>
          <p:grpSpPr>
            <a:xfrm>
              <a:off x="5426577" y="3201040"/>
              <a:ext cx="425220" cy="425694"/>
              <a:chOff x="5589452" y="3367036"/>
              <a:chExt cx="356131" cy="356498"/>
            </a:xfrm>
          </p:grpSpPr>
          <p:sp>
            <p:nvSpPr>
              <p:cNvPr id="588" name="Google Shape;588;p51"/>
              <p:cNvSpPr/>
              <p:nvPr/>
            </p:nvSpPr>
            <p:spPr>
              <a:xfrm>
                <a:off x="5589452" y="3367036"/>
                <a:ext cx="356131" cy="356498"/>
              </a:xfrm>
              <a:custGeom>
                <a:rect b="b" l="l" r="r" t="t"/>
                <a:pathLst>
                  <a:path extrusionOk="0" h="13599" w="13585">
                    <a:moveTo>
                      <a:pt x="6786" y="0"/>
                    </a:moveTo>
                    <a:cubicBezTo>
                      <a:pt x="3047" y="0"/>
                      <a:pt x="1" y="3046"/>
                      <a:pt x="1" y="6799"/>
                    </a:cubicBezTo>
                    <a:cubicBezTo>
                      <a:pt x="1" y="10552"/>
                      <a:pt x="3047" y="13598"/>
                      <a:pt x="6786" y="13598"/>
                    </a:cubicBezTo>
                    <a:cubicBezTo>
                      <a:pt x="10539" y="13598"/>
                      <a:pt x="13585" y="10552"/>
                      <a:pt x="13585" y="6799"/>
                    </a:cubicBezTo>
                    <a:cubicBezTo>
                      <a:pt x="13585" y="3046"/>
                      <a:pt x="10539" y="0"/>
                      <a:pt x="67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1"/>
              <p:cNvSpPr/>
              <p:nvPr/>
            </p:nvSpPr>
            <p:spPr>
              <a:xfrm>
                <a:off x="5666655" y="3420751"/>
                <a:ext cx="165023" cy="241099"/>
              </a:xfrm>
              <a:custGeom>
                <a:rect b="b" l="l" r="r" t="t"/>
                <a:pathLst>
                  <a:path extrusionOk="0" h="9197" w="6295">
                    <a:moveTo>
                      <a:pt x="2180" y="1"/>
                    </a:moveTo>
                    <a:cubicBezTo>
                      <a:pt x="2123" y="1"/>
                      <a:pt x="2065" y="59"/>
                      <a:pt x="2065" y="116"/>
                    </a:cubicBezTo>
                    <a:lnTo>
                      <a:pt x="2051" y="217"/>
                    </a:lnTo>
                    <a:cubicBezTo>
                      <a:pt x="1964" y="1199"/>
                      <a:pt x="1184" y="1964"/>
                      <a:pt x="203" y="2065"/>
                    </a:cubicBezTo>
                    <a:lnTo>
                      <a:pt x="102" y="2080"/>
                    </a:lnTo>
                    <a:cubicBezTo>
                      <a:pt x="44" y="2080"/>
                      <a:pt x="1" y="2137"/>
                      <a:pt x="1" y="2195"/>
                    </a:cubicBezTo>
                    <a:lnTo>
                      <a:pt x="1" y="4057"/>
                    </a:lnTo>
                    <a:cubicBezTo>
                      <a:pt x="1" y="4129"/>
                      <a:pt x="44" y="4173"/>
                      <a:pt x="116" y="4173"/>
                    </a:cubicBezTo>
                    <a:lnTo>
                      <a:pt x="2051" y="4173"/>
                    </a:lnTo>
                    <a:lnTo>
                      <a:pt x="2051" y="6786"/>
                    </a:lnTo>
                    <a:cubicBezTo>
                      <a:pt x="2051" y="8099"/>
                      <a:pt x="3119" y="9167"/>
                      <a:pt x="4447" y="9196"/>
                    </a:cubicBezTo>
                    <a:cubicBezTo>
                      <a:pt x="5096" y="9196"/>
                      <a:pt x="5717" y="8936"/>
                      <a:pt x="6165" y="8460"/>
                    </a:cubicBezTo>
                    <a:lnTo>
                      <a:pt x="6266" y="8345"/>
                    </a:lnTo>
                    <a:cubicBezTo>
                      <a:pt x="6295" y="8330"/>
                      <a:pt x="6295" y="8287"/>
                      <a:pt x="6266" y="8258"/>
                    </a:cubicBezTo>
                    <a:lnTo>
                      <a:pt x="5140" y="6930"/>
                    </a:lnTo>
                    <a:cubicBezTo>
                      <a:pt x="5132" y="6915"/>
                      <a:pt x="5114" y="6908"/>
                      <a:pt x="5096" y="6908"/>
                    </a:cubicBezTo>
                    <a:cubicBezTo>
                      <a:pt x="5078" y="6908"/>
                      <a:pt x="5060" y="6915"/>
                      <a:pt x="5053" y="6930"/>
                    </a:cubicBezTo>
                    <a:lnTo>
                      <a:pt x="4923" y="7132"/>
                    </a:lnTo>
                    <a:cubicBezTo>
                      <a:pt x="4815" y="7294"/>
                      <a:pt x="4631" y="7393"/>
                      <a:pt x="4442" y="7393"/>
                    </a:cubicBezTo>
                    <a:cubicBezTo>
                      <a:pt x="4429" y="7393"/>
                      <a:pt x="4416" y="7393"/>
                      <a:pt x="4404" y="7392"/>
                    </a:cubicBezTo>
                    <a:cubicBezTo>
                      <a:pt x="4100" y="7363"/>
                      <a:pt x="3855" y="7103"/>
                      <a:pt x="3869" y="6800"/>
                    </a:cubicBezTo>
                    <a:lnTo>
                      <a:pt x="3869" y="4173"/>
                    </a:lnTo>
                    <a:lnTo>
                      <a:pt x="5818" y="4173"/>
                    </a:lnTo>
                    <a:cubicBezTo>
                      <a:pt x="5876" y="4173"/>
                      <a:pt x="5934" y="4115"/>
                      <a:pt x="5934" y="4057"/>
                    </a:cubicBezTo>
                    <a:lnTo>
                      <a:pt x="5934" y="2195"/>
                    </a:lnTo>
                    <a:cubicBezTo>
                      <a:pt x="5934" y="2123"/>
                      <a:pt x="5876" y="2080"/>
                      <a:pt x="5818" y="2080"/>
                    </a:cubicBezTo>
                    <a:lnTo>
                      <a:pt x="3869" y="2080"/>
                    </a:lnTo>
                    <a:lnTo>
                      <a:pt x="3869" y="116"/>
                    </a:lnTo>
                    <a:cubicBezTo>
                      <a:pt x="3869" y="59"/>
                      <a:pt x="3812" y="1"/>
                      <a:pt x="37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 name="Google Shape;590;p51"/>
            <p:cNvGrpSpPr/>
            <p:nvPr/>
          </p:nvGrpSpPr>
          <p:grpSpPr>
            <a:xfrm>
              <a:off x="4891237" y="3200810"/>
              <a:ext cx="425658" cy="425694"/>
              <a:chOff x="4211985" y="3817357"/>
              <a:chExt cx="356498" cy="356498"/>
            </a:xfrm>
          </p:grpSpPr>
          <p:sp>
            <p:nvSpPr>
              <p:cNvPr id="591" name="Google Shape;591;p51"/>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1"/>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FDFD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93" name="Google Shape;593;p51"/>
          <p:cNvSpPr/>
          <p:nvPr/>
        </p:nvSpPr>
        <p:spPr>
          <a:xfrm flipH="1">
            <a:off x="379103" y="922680"/>
            <a:ext cx="4365499" cy="3023397"/>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1"/>
          <p:cNvSpPr txBox="1"/>
          <p:nvPr>
            <p:ph idx="1" type="subTitle"/>
          </p:nvPr>
        </p:nvSpPr>
        <p:spPr>
          <a:xfrm>
            <a:off x="4769400" y="2260947"/>
            <a:ext cx="3654600" cy="101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Do you have any questions?</a:t>
            </a:r>
            <a:endParaRPr/>
          </a:p>
          <a:p>
            <a:pPr indent="0" lvl="0" marL="0" rtl="0" algn="l">
              <a:lnSpc>
                <a:spcPct val="100000"/>
              </a:lnSpc>
              <a:spcBef>
                <a:spcPts val="0"/>
              </a:spcBef>
              <a:spcAft>
                <a:spcPts val="0"/>
              </a:spcAft>
              <a:buSzPts val="1800"/>
              <a:buNone/>
            </a:pPr>
            <a:r>
              <a:rPr lang="en" u="sng">
                <a:solidFill>
                  <a:schemeClr val="hlink"/>
                </a:solidFill>
                <a:hlinkClick r:id="rId3"/>
              </a:rPr>
              <a:t>AASHIK M 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u="sng">
                <a:solidFill>
                  <a:schemeClr val="hlink"/>
                </a:solidFill>
                <a:hlinkClick r:id="rId4"/>
              </a:rPr>
              <a:t>a</a:t>
            </a:r>
            <a:r>
              <a:rPr lang="en" u="sng">
                <a:solidFill>
                  <a:schemeClr val="hlink"/>
                </a:solidFill>
                <a:hlinkClick r:id="rId5"/>
              </a:rPr>
              <a:t>ashik1998.github.io</a:t>
            </a:r>
            <a:endParaRPr/>
          </a:p>
          <a:p>
            <a:pPr indent="-342900" lvl="0" marL="457200" rtl="0" algn="l">
              <a:lnSpc>
                <a:spcPct val="100000"/>
              </a:lnSpc>
              <a:spcBef>
                <a:spcPts val="0"/>
              </a:spcBef>
              <a:spcAft>
                <a:spcPts val="0"/>
              </a:spcAft>
              <a:buSzPts val="1800"/>
              <a:buChar char="●"/>
            </a:pPr>
            <a:r>
              <a:rPr lang="en"/>
              <a:t>+91 974 498 0508</a:t>
            </a:r>
            <a:endParaRPr/>
          </a:p>
          <a:p>
            <a:pPr indent="0" lvl="0" marL="0" rtl="0" algn="l">
              <a:lnSpc>
                <a:spcPct val="100000"/>
              </a:lnSpc>
              <a:spcBef>
                <a:spcPts val="0"/>
              </a:spcBef>
              <a:spcAft>
                <a:spcPts val="0"/>
              </a:spcAft>
              <a:buSzPts val="1800"/>
              <a:buNone/>
            </a:pPr>
            <a:r>
              <a:t/>
            </a:r>
            <a:endParaRPr/>
          </a:p>
        </p:txBody>
      </p:sp>
      <p:grpSp>
        <p:nvGrpSpPr>
          <p:cNvPr id="595" name="Google Shape;595;p51"/>
          <p:cNvGrpSpPr/>
          <p:nvPr/>
        </p:nvGrpSpPr>
        <p:grpSpPr>
          <a:xfrm>
            <a:off x="726603" y="798105"/>
            <a:ext cx="3499436" cy="3805921"/>
            <a:chOff x="692685" y="538923"/>
            <a:chExt cx="3737915" cy="4065286"/>
          </a:xfrm>
        </p:grpSpPr>
        <p:sp>
          <p:nvSpPr>
            <p:cNvPr id="596" name="Google Shape;596;p51"/>
            <p:cNvSpPr/>
            <p:nvPr/>
          </p:nvSpPr>
          <p:spPr>
            <a:xfrm flipH="1">
              <a:off x="720026" y="4328225"/>
              <a:ext cx="3710574" cy="275984"/>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1"/>
            <p:cNvSpPr/>
            <p:nvPr/>
          </p:nvSpPr>
          <p:spPr>
            <a:xfrm flipH="1">
              <a:off x="692685" y="538923"/>
              <a:ext cx="2109125" cy="3927796"/>
            </a:xfrm>
            <a:custGeom>
              <a:rect b="b" l="l" r="r" t="t"/>
              <a:pathLst>
                <a:path extrusionOk="0" h="134364" w="72150">
                  <a:moveTo>
                    <a:pt x="65938" y="0"/>
                  </a:moveTo>
                  <a:cubicBezTo>
                    <a:pt x="65919" y="0"/>
                    <a:pt x="65899" y="1"/>
                    <a:pt x="65880" y="1"/>
                  </a:cubicBezTo>
                  <a:lnTo>
                    <a:pt x="15110" y="1"/>
                  </a:lnTo>
                  <a:cubicBezTo>
                    <a:pt x="11507" y="67"/>
                    <a:pt x="8539" y="2836"/>
                    <a:pt x="8272" y="6439"/>
                  </a:cubicBezTo>
                  <a:lnTo>
                    <a:pt x="299" y="127926"/>
                  </a:lnTo>
                  <a:cubicBezTo>
                    <a:pt x="1" y="131409"/>
                    <a:pt x="2770" y="134364"/>
                    <a:pt x="6245" y="134364"/>
                  </a:cubicBezTo>
                  <a:cubicBezTo>
                    <a:pt x="6265" y="134364"/>
                    <a:pt x="6284" y="134364"/>
                    <a:pt x="6304" y="134364"/>
                  </a:cubicBezTo>
                  <a:lnTo>
                    <a:pt x="57040" y="134364"/>
                  </a:lnTo>
                  <a:cubicBezTo>
                    <a:pt x="60642" y="134297"/>
                    <a:pt x="63645" y="131528"/>
                    <a:pt x="63911" y="127926"/>
                  </a:cubicBezTo>
                  <a:lnTo>
                    <a:pt x="71884" y="6439"/>
                  </a:lnTo>
                  <a:cubicBezTo>
                    <a:pt x="72149" y="2956"/>
                    <a:pt x="69413" y="0"/>
                    <a:pt x="659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1"/>
            <p:cNvSpPr/>
            <p:nvPr/>
          </p:nvSpPr>
          <p:spPr>
            <a:xfrm flipH="1">
              <a:off x="723905" y="538923"/>
              <a:ext cx="2109096" cy="3927796"/>
            </a:xfrm>
            <a:custGeom>
              <a:rect b="b" l="l" r="r" t="t"/>
              <a:pathLst>
                <a:path extrusionOk="0" h="134364" w="72149">
                  <a:moveTo>
                    <a:pt x="65905" y="0"/>
                  </a:moveTo>
                  <a:cubicBezTo>
                    <a:pt x="65885" y="0"/>
                    <a:pt x="65865" y="1"/>
                    <a:pt x="65846" y="1"/>
                  </a:cubicBezTo>
                  <a:lnTo>
                    <a:pt x="15110" y="1"/>
                  </a:lnTo>
                  <a:cubicBezTo>
                    <a:pt x="11507" y="67"/>
                    <a:pt x="8538" y="2836"/>
                    <a:pt x="8238" y="6439"/>
                  </a:cubicBezTo>
                  <a:lnTo>
                    <a:pt x="266" y="127926"/>
                  </a:lnTo>
                  <a:cubicBezTo>
                    <a:pt x="0" y="131409"/>
                    <a:pt x="2737" y="134364"/>
                    <a:pt x="6244" y="134364"/>
                  </a:cubicBezTo>
                  <a:cubicBezTo>
                    <a:pt x="6264" y="134364"/>
                    <a:pt x="6284" y="134364"/>
                    <a:pt x="6303" y="134364"/>
                  </a:cubicBezTo>
                  <a:lnTo>
                    <a:pt x="57039" y="134364"/>
                  </a:lnTo>
                  <a:cubicBezTo>
                    <a:pt x="60642" y="134297"/>
                    <a:pt x="63611" y="131528"/>
                    <a:pt x="63911" y="127926"/>
                  </a:cubicBezTo>
                  <a:lnTo>
                    <a:pt x="71883" y="6439"/>
                  </a:lnTo>
                  <a:cubicBezTo>
                    <a:pt x="72149" y="2956"/>
                    <a:pt x="69412" y="0"/>
                    <a:pt x="659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1"/>
            <p:cNvSpPr/>
            <p:nvPr/>
          </p:nvSpPr>
          <p:spPr>
            <a:xfrm flipH="1">
              <a:off x="753109" y="759307"/>
              <a:ext cx="2050689" cy="3492874"/>
            </a:xfrm>
            <a:custGeom>
              <a:rect b="b" l="l" r="r" t="t"/>
              <a:pathLst>
                <a:path extrusionOk="0" h="119486" w="70151">
                  <a:moveTo>
                    <a:pt x="9007" y="0"/>
                  </a:moveTo>
                  <a:cubicBezTo>
                    <a:pt x="8340" y="0"/>
                    <a:pt x="7773" y="534"/>
                    <a:pt x="7739" y="1235"/>
                  </a:cubicBezTo>
                  <a:lnTo>
                    <a:pt x="67" y="118085"/>
                  </a:lnTo>
                  <a:cubicBezTo>
                    <a:pt x="0" y="118852"/>
                    <a:pt x="601" y="119486"/>
                    <a:pt x="1368" y="119486"/>
                  </a:cubicBezTo>
                  <a:lnTo>
                    <a:pt x="61111" y="119486"/>
                  </a:lnTo>
                  <a:cubicBezTo>
                    <a:pt x="61811" y="119486"/>
                    <a:pt x="62378" y="118952"/>
                    <a:pt x="62412" y="118285"/>
                  </a:cubicBezTo>
                  <a:lnTo>
                    <a:pt x="70084" y="1401"/>
                  </a:lnTo>
                  <a:cubicBezTo>
                    <a:pt x="70151" y="634"/>
                    <a:pt x="69550" y="0"/>
                    <a:pt x="687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1"/>
            <p:cNvSpPr/>
            <p:nvPr/>
          </p:nvSpPr>
          <p:spPr>
            <a:xfrm flipH="1">
              <a:off x="1717489" y="3861138"/>
              <a:ext cx="170542" cy="324393"/>
            </a:xfrm>
            <a:custGeom>
              <a:rect b="b" l="l" r="r" t="t"/>
              <a:pathLst>
                <a:path extrusionOk="0" h="11097" w="5834">
                  <a:moveTo>
                    <a:pt x="2097" y="1"/>
                  </a:moveTo>
                  <a:cubicBezTo>
                    <a:pt x="1630" y="168"/>
                    <a:pt x="1197" y="401"/>
                    <a:pt x="796" y="635"/>
                  </a:cubicBezTo>
                  <a:cubicBezTo>
                    <a:pt x="769" y="632"/>
                    <a:pt x="741" y="631"/>
                    <a:pt x="714" y="631"/>
                  </a:cubicBezTo>
                  <a:cubicBezTo>
                    <a:pt x="318" y="631"/>
                    <a:pt x="0" y="854"/>
                    <a:pt x="63" y="1135"/>
                  </a:cubicBezTo>
                  <a:cubicBezTo>
                    <a:pt x="296" y="2402"/>
                    <a:pt x="563" y="3303"/>
                    <a:pt x="896" y="4871"/>
                  </a:cubicBezTo>
                  <a:cubicBezTo>
                    <a:pt x="1063" y="5838"/>
                    <a:pt x="763" y="7673"/>
                    <a:pt x="1530" y="10108"/>
                  </a:cubicBezTo>
                  <a:cubicBezTo>
                    <a:pt x="1727" y="10747"/>
                    <a:pt x="2278" y="11097"/>
                    <a:pt x="2906" y="11097"/>
                  </a:cubicBezTo>
                  <a:cubicBezTo>
                    <a:pt x="3557" y="11097"/>
                    <a:pt x="4290" y="10722"/>
                    <a:pt x="4799" y="9908"/>
                  </a:cubicBezTo>
                  <a:cubicBezTo>
                    <a:pt x="5833" y="8307"/>
                    <a:pt x="5133" y="6205"/>
                    <a:pt x="4833" y="4237"/>
                  </a:cubicBezTo>
                  <a:cubicBezTo>
                    <a:pt x="4632" y="2803"/>
                    <a:pt x="5500" y="1935"/>
                    <a:pt x="5500" y="1068"/>
                  </a:cubicBezTo>
                  <a:lnTo>
                    <a:pt x="5500" y="1068"/>
                  </a:lnTo>
                  <a:cubicBezTo>
                    <a:pt x="5236" y="1138"/>
                    <a:pt x="4960" y="1172"/>
                    <a:pt x="4685" y="1172"/>
                  </a:cubicBezTo>
                  <a:cubicBezTo>
                    <a:pt x="4300" y="1172"/>
                    <a:pt x="3915" y="1104"/>
                    <a:pt x="3565" y="968"/>
                  </a:cubicBezTo>
                  <a:cubicBezTo>
                    <a:pt x="2998" y="768"/>
                    <a:pt x="2498" y="434"/>
                    <a:pt x="20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1"/>
            <p:cNvSpPr/>
            <p:nvPr/>
          </p:nvSpPr>
          <p:spPr>
            <a:xfrm flipH="1">
              <a:off x="784300" y="758342"/>
              <a:ext cx="1077539" cy="3415847"/>
            </a:xfrm>
            <a:custGeom>
              <a:rect b="b" l="l" r="r" t="t"/>
              <a:pathLst>
                <a:path extrusionOk="0" h="116851" w="36861">
                  <a:moveTo>
                    <a:pt x="23751" y="3469"/>
                  </a:moveTo>
                  <a:cubicBezTo>
                    <a:pt x="23984" y="4036"/>
                    <a:pt x="24418" y="4503"/>
                    <a:pt x="24985" y="4770"/>
                  </a:cubicBezTo>
                  <a:cubicBezTo>
                    <a:pt x="25052" y="5504"/>
                    <a:pt x="25052" y="6238"/>
                    <a:pt x="24985" y="6972"/>
                  </a:cubicBezTo>
                  <a:cubicBezTo>
                    <a:pt x="24018" y="6171"/>
                    <a:pt x="23517" y="4937"/>
                    <a:pt x="23717" y="3703"/>
                  </a:cubicBezTo>
                  <a:cubicBezTo>
                    <a:pt x="23717" y="3636"/>
                    <a:pt x="23717" y="3536"/>
                    <a:pt x="23751" y="3469"/>
                  </a:cubicBezTo>
                  <a:close/>
                  <a:moveTo>
                    <a:pt x="23551" y="2969"/>
                  </a:moveTo>
                  <a:cubicBezTo>
                    <a:pt x="23551" y="3002"/>
                    <a:pt x="23551" y="3036"/>
                    <a:pt x="23584" y="3069"/>
                  </a:cubicBezTo>
                  <a:cubicBezTo>
                    <a:pt x="23517" y="3236"/>
                    <a:pt x="23451" y="3436"/>
                    <a:pt x="23417" y="3636"/>
                  </a:cubicBezTo>
                  <a:cubicBezTo>
                    <a:pt x="23250" y="5037"/>
                    <a:pt x="23817" y="6438"/>
                    <a:pt x="24985" y="7305"/>
                  </a:cubicBezTo>
                  <a:cubicBezTo>
                    <a:pt x="24952" y="7739"/>
                    <a:pt x="24885" y="8139"/>
                    <a:pt x="24852" y="8540"/>
                  </a:cubicBezTo>
                  <a:cubicBezTo>
                    <a:pt x="24051" y="8206"/>
                    <a:pt x="23417" y="7606"/>
                    <a:pt x="23017" y="6872"/>
                  </a:cubicBezTo>
                  <a:cubicBezTo>
                    <a:pt x="22583" y="6104"/>
                    <a:pt x="22483" y="5170"/>
                    <a:pt x="22717" y="4337"/>
                  </a:cubicBezTo>
                  <a:cubicBezTo>
                    <a:pt x="22850" y="3803"/>
                    <a:pt x="23150" y="3336"/>
                    <a:pt x="23551" y="2969"/>
                  </a:cubicBezTo>
                  <a:close/>
                  <a:moveTo>
                    <a:pt x="22583" y="0"/>
                  </a:moveTo>
                  <a:cubicBezTo>
                    <a:pt x="22650" y="934"/>
                    <a:pt x="22950" y="1835"/>
                    <a:pt x="23451" y="2602"/>
                  </a:cubicBezTo>
                  <a:cubicBezTo>
                    <a:pt x="22950" y="3036"/>
                    <a:pt x="22617" y="3569"/>
                    <a:pt x="22450" y="4203"/>
                  </a:cubicBezTo>
                  <a:cubicBezTo>
                    <a:pt x="22183" y="5104"/>
                    <a:pt x="22316" y="6104"/>
                    <a:pt x="22783" y="6938"/>
                  </a:cubicBezTo>
                  <a:cubicBezTo>
                    <a:pt x="23217" y="7772"/>
                    <a:pt x="23951" y="8406"/>
                    <a:pt x="24785" y="8773"/>
                  </a:cubicBezTo>
                  <a:cubicBezTo>
                    <a:pt x="24585" y="9974"/>
                    <a:pt x="24151" y="10975"/>
                    <a:pt x="23417" y="11508"/>
                  </a:cubicBezTo>
                  <a:cubicBezTo>
                    <a:pt x="22917" y="11442"/>
                    <a:pt x="22416" y="11408"/>
                    <a:pt x="21916" y="11375"/>
                  </a:cubicBezTo>
                  <a:cubicBezTo>
                    <a:pt x="21516" y="11342"/>
                    <a:pt x="21116" y="11308"/>
                    <a:pt x="20749" y="11308"/>
                  </a:cubicBezTo>
                  <a:cubicBezTo>
                    <a:pt x="20660" y="11300"/>
                    <a:pt x="20572" y="11296"/>
                    <a:pt x="20485" y="11296"/>
                  </a:cubicBezTo>
                  <a:cubicBezTo>
                    <a:pt x="19480" y="11296"/>
                    <a:pt x="18532" y="11817"/>
                    <a:pt x="17980" y="12676"/>
                  </a:cubicBezTo>
                  <a:cubicBezTo>
                    <a:pt x="17780" y="12743"/>
                    <a:pt x="17546" y="12876"/>
                    <a:pt x="17380" y="13009"/>
                  </a:cubicBezTo>
                  <a:cubicBezTo>
                    <a:pt x="16846" y="13443"/>
                    <a:pt x="16412" y="13777"/>
                    <a:pt x="15945" y="14210"/>
                  </a:cubicBezTo>
                  <a:cubicBezTo>
                    <a:pt x="15512" y="14611"/>
                    <a:pt x="15045" y="15011"/>
                    <a:pt x="14611" y="15411"/>
                  </a:cubicBezTo>
                  <a:cubicBezTo>
                    <a:pt x="13744" y="16245"/>
                    <a:pt x="12910" y="17112"/>
                    <a:pt x="12109" y="18013"/>
                  </a:cubicBezTo>
                  <a:cubicBezTo>
                    <a:pt x="10708" y="19547"/>
                    <a:pt x="9441" y="21249"/>
                    <a:pt x="8373" y="23050"/>
                  </a:cubicBezTo>
                  <a:cubicBezTo>
                    <a:pt x="7773" y="23183"/>
                    <a:pt x="7139" y="23984"/>
                    <a:pt x="6772" y="25118"/>
                  </a:cubicBezTo>
                  <a:cubicBezTo>
                    <a:pt x="6405" y="26319"/>
                    <a:pt x="6472" y="27486"/>
                    <a:pt x="6905" y="27953"/>
                  </a:cubicBezTo>
                  <a:cubicBezTo>
                    <a:pt x="6905" y="28087"/>
                    <a:pt x="6905" y="28254"/>
                    <a:pt x="6905" y="28420"/>
                  </a:cubicBezTo>
                  <a:cubicBezTo>
                    <a:pt x="6872" y="29721"/>
                    <a:pt x="6939" y="30989"/>
                    <a:pt x="7072" y="32290"/>
                  </a:cubicBezTo>
                  <a:cubicBezTo>
                    <a:pt x="7272" y="34525"/>
                    <a:pt x="7673" y="36760"/>
                    <a:pt x="8173" y="38995"/>
                  </a:cubicBezTo>
                  <a:cubicBezTo>
                    <a:pt x="7939" y="39262"/>
                    <a:pt x="7806" y="39628"/>
                    <a:pt x="7806" y="39995"/>
                  </a:cubicBezTo>
                  <a:cubicBezTo>
                    <a:pt x="7839" y="40696"/>
                    <a:pt x="7906" y="41396"/>
                    <a:pt x="8106" y="42097"/>
                  </a:cubicBezTo>
                  <a:lnTo>
                    <a:pt x="8507" y="44765"/>
                  </a:lnTo>
                  <a:lnTo>
                    <a:pt x="12209" y="44866"/>
                  </a:lnTo>
                  <a:lnTo>
                    <a:pt x="12543" y="42030"/>
                  </a:lnTo>
                  <a:lnTo>
                    <a:pt x="11242" y="39495"/>
                  </a:lnTo>
                  <a:cubicBezTo>
                    <a:pt x="11175" y="39362"/>
                    <a:pt x="11075" y="39195"/>
                    <a:pt x="10942" y="39095"/>
                  </a:cubicBezTo>
                  <a:cubicBezTo>
                    <a:pt x="10942" y="36893"/>
                    <a:pt x="10942" y="34692"/>
                    <a:pt x="11042" y="32557"/>
                  </a:cubicBezTo>
                  <a:cubicBezTo>
                    <a:pt x="11075" y="31389"/>
                    <a:pt x="11175" y="30255"/>
                    <a:pt x="11309" y="29188"/>
                  </a:cubicBezTo>
                  <a:cubicBezTo>
                    <a:pt x="11375" y="28687"/>
                    <a:pt x="11475" y="28187"/>
                    <a:pt x="11609" y="27687"/>
                  </a:cubicBezTo>
                  <a:cubicBezTo>
                    <a:pt x="11675" y="27486"/>
                    <a:pt x="11742" y="27286"/>
                    <a:pt x="11809" y="27120"/>
                  </a:cubicBezTo>
                  <a:cubicBezTo>
                    <a:pt x="11842" y="27019"/>
                    <a:pt x="11876" y="26953"/>
                    <a:pt x="11909" y="26886"/>
                  </a:cubicBezTo>
                  <a:lnTo>
                    <a:pt x="11942" y="26819"/>
                  </a:lnTo>
                  <a:lnTo>
                    <a:pt x="11976" y="26786"/>
                  </a:lnTo>
                  <a:lnTo>
                    <a:pt x="12009" y="26719"/>
                  </a:lnTo>
                  <a:cubicBezTo>
                    <a:pt x="12609" y="25819"/>
                    <a:pt x="13243" y="24985"/>
                    <a:pt x="13910" y="24184"/>
                  </a:cubicBezTo>
                  <a:cubicBezTo>
                    <a:pt x="14611" y="23350"/>
                    <a:pt x="15345" y="22550"/>
                    <a:pt x="16112" y="21749"/>
                  </a:cubicBezTo>
                  <a:lnTo>
                    <a:pt x="17780" y="20081"/>
                  </a:lnTo>
                  <a:lnTo>
                    <a:pt x="17780" y="20515"/>
                  </a:lnTo>
                  <a:lnTo>
                    <a:pt x="17780" y="21115"/>
                  </a:lnTo>
                  <a:lnTo>
                    <a:pt x="17780" y="22783"/>
                  </a:lnTo>
                  <a:lnTo>
                    <a:pt x="17780" y="22917"/>
                  </a:lnTo>
                  <a:cubicBezTo>
                    <a:pt x="17780" y="23450"/>
                    <a:pt x="17746" y="23984"/>
                    <a:pt x="17713" y="24518"/>
                  </a:cubicBezTo>
                  <a:cubicBezTo>
                    <a:pt x="17646" y="26586"/>
                    <a:pt x="17546" y="28587"/>
                    <a:pt x="17380" y="30422"/>
                  </a:cubicBezTo>
                  <a:cubicBezTo>
                    <a:pt x="17246" y="32023"/>
                    <a:pt x="17079" y="33524"/>
                    <a:pt x="16913" y="34858"/>
                  </a:cubicBezTo>
                  <a:cubicBezTo>
                    <a:pt x="16746" y="36560"/>
                    <a:pt x="17246" y="38261"/>
                    <a:pt x="18347" y="39628"/>
                  </a:cubicBezTo>
                  <a:cubicBezTo>
                    <a:pt x="17646" y="40763"/>
                    <a:pt x="17313" y="42064"/>
                    <a:pt x="17313" y="43398"/>
                  </a:cubicBezTo>
                  <a:cubicBezTo>
                    <a:pt x="15912" y="44098"/>
                    <a:pt x="14911" y="45433"/>
                    <a:pt x="14644" y="46967"/>
                  </a:cubicBezTo>
                  <a:cubicBezTo>
                    <a:pt x="13277" y="53772"/>
                    <a:pt x="10775" y="65781"/>
                    <a:pt x="8240" y="74387"/>
                  </a:cubicBezTo>
                  <a:cubicBezTo>
                    <a:pt x="7372" y="74854"/>
                    <a:pt x="6705" y="75588"/>
                    <a:pt x="6338" y="76488"/>
                  </a:cubicBezTo>
                  <a:cubicBezTo>
                    <a:pt x="5838" y="77656"/>
                    <a:pt x="5838" y="78957"/>
                    <a:pt x="6305" y="80124"/>
                  </a:cubicBezTo>
                  <a:cubicBezTo>
                    <a:pt x="3536" y="87196"/>
                    <a:pt x="1435" y="97837"/>
                    <a:pt x="234" y="102940"/>
                  </a:cubicBezTo>
                  <a:cubicBezTo>
                    <a:pt x="0" y="104108"/>
                    <a:pt x="367" y="105309"/>
                    <a:pt x="1201" y="106176"/>
                  </a:cubicBezTo>
                  <a:cubicBezTo>
                    <a:pt x="1602" y="106576"/>
                    <a:pt x="2102" y="106910"/>
                    <a:pt x="2636" y="107110"/>
                  </a:cubicBezTo>
                  <a:cubicBezTo>
                    <a:pt x="3005" y="107246"/>
                    <a:pt x="3386" y="107314"/>
                    <a:pt x="3766" y="107314"/>
                  </a:cubicBezTo>
                  <a:cubicBezTo>
                    <a:pt x="4036" y="107314"/>
                    <a:pt x="4306" y="107280"/>
                    <a:pt x="4570" y="107210"/>
                  </a:cubicBezTo>
                  <a:cubicBezTo>
                    <a:pt x="5571" y="107010"/>
                    <a:pt x="6372" y="106276"/>
                    <a:pt x="6705" y="105342"/>
                  </a:cubicBezTo>
                  <a:cubicBezTo>
                    <a:pt x="8473" y="100339"/>
                    <a:pt x="11275" y="91366"/>
                    <a:pt x="14778" y="84094"/>
                  </a:cubicBezTo>
                  <a:cubicBezTo>
                    <a:pt x="16079" y="83793"/>
                    <a:pt x="17179" y="82859"/>
                    <a:pt x="17680" y="81625"/>
                  </a:cubicBezTo>
                  <a:cubicBezTo>
                    <a:pt x="18280" y="80258"/>
                    <a:pt x="18180" y="78690"/>
                    <a:pt x="17446" y="77422"/>
                  </a:cubicBezTo>
                  <a:cubicBezTo>
                    <a:pt x="19748" y="70851"/>
                    <a:pt x="22717" y="60977"/>
                    <a:pt x="24852" y="53805"/>
                  </a:cubicBezTo>
                  <a:cubicBezTo>
                    <a:pt x="24952" y="54606"/>
                    <a:pt x="25052" y="55406"/>
                    <a:pt x="25152" y="56274"/>
                  </a:cubicBezTo>
                  <a:cubicBezTo>
                    <a:pt x="25152" y="56340"/>
                    <a:pt x="25152" y="56441"/>
                    <a:pt x="25185" y="56541"/>
                  </a:cubicBezTo>
                  <a:cubicBezTo>
                    <a:pt x="25218" y="56974"/>
                    <a:pt x="25285" y="57441"/>
                    <a:pt x="25352" y="57908"/>
                  </a:cubicBezTo>
                  <a:lnTo>
                    <a:pt x="25352" y="58108"/>
                  </a:lnTo>
                  <a:cubicBezTo>
                    <a:pt x="25385" y="58575"/>
                    <a:pt x="25452" y="59076"/>
                    <a:pt x="25519" y="59543"/>
                  </a:cubicBezTo>
                  <a:cubicBezTo>
                    <a:pt x="25986" y="63579"/>
                    <a:pt x="26453" y="67949"/>
                    <a:pt x="26786" y="72052"/>
                  </a:cubicBezTo>
                  <a:cubicBezTo>
                    <a:pt x="27053" y="75187"/>
                    <a:pt x="27487" y="78189"/>
                    <a:pt x="27787" y="80825"/>
                  </a:cubicBezTo>
                  <a:cubicBezTo>
                    <a:pt x="27220" y="81492"/>
                    <a:pt x="26853" y="82292"/>
                    <a:pt x="26753" y="83160"/>
                  </a:cubicBezTo>
                  <a:cubicBezTo>
                    <a:pt x="26553" y="84694"/>
                    <a:pt x="27053" y="86228"/>
                    <a:pt x="28121" y="87296"/>
                  </a:cubicBezTo>
                  <a:cubicBezTo>
                    <a:pt x="28287" y="96636"/>
                    <a:pt x="29221" y="109378"/>
                    <a:pt x="29688" y="115249"/>
                  </a:cubicBezTo>
                  <a:cubicBezTo>
                    <a:pt x="29755" y="115816"/>
                    <a:pt x="29955" y="116383"/>
                    <a:pt x="30255" y="116850"/>
                  </a:cubicBezTo>
                  <a:lnTo>
                    <a:pt x="34859" y="47534"/>
                  </a:lnTo>
                  <a:cubicBezTo>
                    <a:pt x="34525" y="47100"/>
                    <a:pt x="34125" y="46700"/>
                    <a:pt x="33691" y="46333"/>
                  </a:cubicBezTo>
                  <a:cubicBezTo>
                    <a:pt x="33825" y="45633"/>
                    <a:pt x="33858" y="44932"/>
                    <a:pt x="33791" y="44232"/>
                  </a:cubicBezTo>
                  <a:cubicBezTo>
                    <a:pt x="33725" y="43698"/>
                    <a:pt x="33624" y="43198"/>
                    <a:pt x="33491" y="42664"/>
                  </a:cubicBezTo>
                  <a:cubicBezTo>
                    <a:pt x="34192" y="42264"/>
                    <a:pt x="34825" y="41663"/>
                    <a:pt x="35259" y="40996"/>
                  </a:cubicBezTo>
                  <a:lnTo>
                    <a:pt x="36860" y="16579"/>
                  </a:lnTo>
                  <a:cubicBezTo>
                    <a:pt x="36226" y="15078"/>
                    <a:pt x="34959" y="13943"/>
                    <a:pt x="33391" y="13410"/>
                  </a:cubicBezTo>
                  <a:cubicBezTo>
                    <a:pt x="33057" y="13310"/>
                    <a:pt x="32657" y="13176"/>
                    <a:pt x="32290" y="13076"/>
                  </a:cubicBezTo>
                  <a:cubicBezTo>
                    <a:pt x="31957" y="12976"/>
                    <a:pt x="31656" y="12909"/>
                    <a:pt x="31323" y="12809"/>
                  </a:cubicBezTo>
                  <a:cubicBezTo>
                    <a:pt x="29188" y="11942"/>
                    <a:pt x="28821" y="10541"/>
                    <a:pt x="29055" y="9073"/>
                  </a:cubicBezTo>
                  <a:cubicBezTo>
                    <a:pt x="29088" y="8873"/>
                    <a:pt x="29121" y="8706"/>
                    <a:pt x="29155" y="8506"/>
                  </a:cubicBezTo>
                  <a:lnTo>
                    <a:pt x="29221" y="8306"/>
                  </a:lnTo>
                  <a:cubicBezTo>
                    <a:pt x="29470" y="8349"/>
                    <a:pt x="29717" y="8370"/>
                    <a:pt x="29962" y="8370"/>
                  </a:cubicBezTo>
                  <a:cubicBezTo>
                    <a:pt x="31785" y="8370"/>
                    <a:pt x="33437" y="7202"/>
                    <a:pt x="34025" y="5437"/>
                  </a:cubicBezTo>
                  <a:cubicBezTo>
                    <a:pt x="34558" y="3669"/>
                    <a:pt x="34692" y="1801"/>
                    <a:pt x="343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1"/>
            <p:cNvSpPr/>
            <p:nvPr/>
          </p:nvSpPr>
          <p:spPr>
            <a:xfrm flipH="1">
              <a:off x="1454221" y="625714"/>
              <a:ext cx="405659" cy="45866"/>
            </a:xfrm>
            <a:custGeom>
              <a:rect b="b" l="l" r="r" t="t"/>
              <a:pathLst>
                <a:path extrusionOk="0" h="1569" w="13877">
                  <a:moveTo>
                    <a:pt x="901" y="1"/>
                  </a:moveTo>
                  <a:cubicBezTo>
                    <a:pt x="434" y="1"/>
                    <a:pt x="67" y="334"/>
                    <a:pt x="34" y="801"/>
                  </a:cubicBezTo>
                  <a:cubicBezTo>
                    <a:pt x="0" y="1201"/>
                    <a:pt x="334" y="1568"/>
                    <a:pt x="767" y="1568"/>
                  </a:cubicBezTo>
                  <a:lnTo>
                    <a:pt x="13043" y="1568"/>
                  </a:lnTo>
                  <a:cubicBezTo>
                    <a:pt x="13476" y="1568"/>
                    <a:pt x="13843" y="1235"/>
                    <a:pt x="13877" y="801"/>
                  </a:cubicBezTo>
                  <a:cubicBezTo>
                    <a:pt x="13877" y="367"/>
                    <a:pt x="13543" y="1"/>
                    <a:pt x="13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1"/>
            <p:cNvSpPr/>
            <p:nvPr/>
          </p:nvSpPr>
          <p:spPr>
            <a:xfrm flipH="1">
              <a:off x="3254271" y="1181015"/>
              <a:ext cx="524840" cy="875689"/>
            </a:xfrm>
            <a:custGeom>
              <a:rect b="b" l="l" r="r" t="t"/>
              <a:pathLst>
                <a:path extrusionOk="0" h="29956" w="17954">
                  <a:moveTo>
                    <a:pt x="15182" y="0"/>
                  </a:moveTo>
                  <a:cubicBezTo>
                    <a:pt x="13876" y="0"/>
                    <a:pt x="12771" y="985"/>
                    <a:pt x="12616" y="2286"/>
                  </a:cubicBezTo>
                  <a:lnTo>
                    <a:pt x="12616" y="2320"/>
                  </a:lnTo>
                  <a:cubicBezTo>
                    <a:pt x="12316" y="4822"/>
                    <a:pt x="11983" y="7357"/>
                    <a:pt x="11649" y="9859"/>
                  </a:cubicBezTo>
                  <a:cubicBezTo>
                    <a:pt x="11449" y="11093"/>
                    <a:pt x="11249" y="12327"/>
                    <a:pt x="11049" y="13561"/>
                  </a:cubicBezTo>
                  <a:cubicBezTo>
                    <a:pt x="10848" y="14729"/>
                    <a:pt x="10582" y="15863"/>
                    <a:pt x="10248" y="16997"/>
                  </a:cubicBezTo>
                  <a:cubicBezTo>
                    <a:pt x="10148" y="17264"/>
                    <a:pt x="10081" y="17497"/>
                    <a:pt x="9981" y="17697"/>
                  </a:cubicBezTo>
                  <a:cubicBezTo>
                    <a:pt x="9914" y="17864"/>
                    <a:pt x="9848" y="18031"/>
                    <a:pt x="9748" y="18198"/>
                  </a:cubicBezTo>
                  <a:cubicBezTo>
                    <a:pt x="9447" y="18631"/>
                    <a:pt x="9114" y="19065"/>
                    <a:pt x="8747" y="19499"/>
                  </a:cubicBezTo>
                  <a:cubicBezTo>
                    <a:pt x="8013" y="20399"/>
                    <a:pt x="7146" y="21300"/>
                    <a:pt x="6245" y="22234"/>
                  </a:cubicBezTo>
                  <a:cubicBezTo>
                    <a:pt x="4511" y="24035"/>
                    <a:pt x="2676" y="25870"/>
                    <a:pt x="875" y="27705"/>
                  </a:cubicBezTo>
                  <a:cubicBezTo>
                    <a:pt x="0" y="28606"/>
                    <a:pt x="782" y="29956"/>
                    <a:pt x="1809" y="29956"/>
                  </a:cubicBezTo>
                  <a:cubicBezTo>
                    <a:pt x="2035" y="29956"/>
                    <a:pt x="2274" y="29890"/>
                    <a:pt x="2509" y="29739"/>
                  </a:cubicBezTo>
                  <a:cubicBezTo>
                    <a:pt x="4744" y="28372"/>
                    <a:pt x="6912" y="26837"/>
                    <a:pt x="8980" y="25236"/>
                  </a:cubicBezTo>
                  <a:cubicBezTo>
                    <a:pt x="10014" y="24402"/>
                    <a:pt x="11049" y="23568"/>
                    <a:pt x="12049" y="22601"/>
                  </a:cubicBezTo>
                  <a:cubicBezTo>
                    <a:pt x="12616" y="22067"/>
                    <a:pt x="13117" y="21500"/>
                    <a:pt x="13584" y="20933"/>
                  </a:cubicBezTo>
                  <a:cubicBezTo>
                    <a:pt x="13884" y="20566"/>
                    <a:pt x="14117" y="20166"/>
                    <a:pt x="14318" y="19732"/>
                  </a:cubicBezTo>
                  <a:cubicBezTo>
                    <a:pt x="14518" y="19332"/>
                    <a:pt x="14684" y="18998"/>
                    <a:pt x="14818" y="18631"/>
                  </a:cubicBezTo>
                  <a:cubicBezTo>
                    <a:pt x="15318" y="17331"/>
                    <a:pt x="15719" y="15963"/>
                    <a:pt x="16019" y="14595"/>
                  </a:cubicBezTo>
                  <a:cubicBezTo>
                    <a:pt x="16352" y="13294"/>
                    <a:pt x="16586" y="11993"/>
                    <a:pt x="16819" y="10659"/>
                  </a:cubicBezTo>
                  <a:cubicBezTo>
                    <a:pt x="17286" y="8057"/>
                    <a:pt x="17620" y="5489"/>
                    <a:pt x="17853" y="2820"/>
                  </a:cubicBezTo>
                  <a:lnTo>
                    <a:pt x="17820" y="2820"/>
                  </a:lnTo>
                  <a:cubicBezTo>
                    <a:pt x="17953" y="1419"/>
                    <a:pt x="16886" y="152"/>
                    <a:pt x="15485" y="18"/>
                  </a:cubicBezTo>
                  <a:cubicBezTo>
                    <a:pt x="15383" y="6"/>
                    <a:pt x="15282" y="0"/>
                    <a:pt x="151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1"/>
            <p:cNvSpPr/>
            <p:nvPr/>
          </p:nvSpPr>
          <p:spPr>
            <a:xfrm flipH="1">
              <a:off x="3335215" y="1680393"/>
              <a:ext cx="99478" cy="149027"/>
            </a:xfrm>
            <a:custGeom>
              <a:rect b="b" l="l" r="r" t="t"/>
              <a:pathLst>
                <a:path extrusionOk="0" h="5098" w="3403">
                  <a:moveTo>
                    <a:pt x="2531" y="1"/>
                  </a:moveTo>
                  <a:cubicBezTo>
                    <a:pt x="1912" y="1"/>
                    <a:pt x="1101" y="847"/>
                    <a:pt x="601" y="2082"/>
                  </a:cubicBezTo>
                  <a:cubicBezTo>
                    <a:pt x="0" y="3450"/>
                    <a:pt x="34" y="4784"/>
                    <a:pt x="668" y="5051"/>
                  </a:cubicBezTo>
                  <a:cubicBezTo>
                    <a:pt x="739" y="5083"/>
                    <a:pt x="815" y="5098"/>
                    <a:pt x="895" y="5098"/>
                  </a:cubicBezTo>
                  <a:cubicBezTo>
                    <a:pt x="1492" y="5098"/>
                    <a:pt x="2306" y="4251"/>
                    <a:pt x="2836" y="3016"/>
                  </a:cubicBezTo>
                  <a:cubicBezTo>
                    <a:pt x="3403" y="1649"/>
                    <a:pt x="3369" y="314"/>
                    <a:pt x="2769" y="47"/>
                  </a:cubicBezTo>
                  <a:cubicBezTo>
                    <a:pt x="2694" y="16"/>
                    <a:pt x="2614" y="1"/>
                    <a:pt x="2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1"/>
            <p:cNvSpPr/>
            <p:nvPr/>
          </p:nvSpPr>
          <p:spPr>
            <a:xfrm flipH="1">
              <a:off x="3690156" y="1983827"/>
              <a:ext cx="105325" cy="133856"/>
            </a:xfrm>
            <a:custGeom>
              <a:rect b="b" l="l" r="r" t="t"/>
              <a:pathLst>
                <a:path extrusionOk="0" h="4579" w="3603">
                  <a:moveTo>
                    <a:pt x="2036" y="0"/>
                  </a:moveTo>
                  <a:cubicBezTo>
                    <a:pt x="1759" y="0"/>
                    <a:pt x="1480" y="78"/>
                    <a:pt x="1234" y="242"/>
                  </a:cubicBezTo>
                  <a:lnTo>
                    <a:pt x="0" y="1076"/>
                  </a:lnTo>
                  <a:lnTo>
                    <a:pt x="1968" y="4578"/>
                  </a:lnTo>
                  <a:cubicBezTo>
                    <a:pt x="2502" y="3811"/>
                    <a:pt x="2969" y="2977"/>
                    <a:pt x="3403" y="2143"/>
                  </a:cubicBezTo>
                  <a:cubicBezTo>
                    <a:pt x="3603" y="1676"/>
                    <a:pt x="3569" y="1176"/>
                    <a:pt x="3336" y="742"/>
                  </a:cubicBezTo>
                  <a:cubicBezTo>
                    <a:pt x="3054" y="266"/>
                    <a:pt x="2548" y="0"/>
                    <a:pt x="2036" y="0"/>
                  </a:cubicBez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1"/>
            <p:cNvSpPr/>
            <p:nvPr/>
          </p:nvSpPr>
          <p:spPr>
            <a:xfrm flipH="1">
              <a:off x="3737922" y="2015252"/>
              <a:ext cx="95590" cy="147273"/>
            </a:xfrm>
            <a:custGeom>
              <a:rect b="b" l="l" r="r" t="t"/>
              <a:pathLst>
                <a:path extrusionOk="0" h="5038" w="3270">
                  <a:moveTo>
                    <a:pt x="1301" y="1"/>
                  </a:moveTo>
                  <a:lnTo>
                    <a:pt x="0" y="2202"/>
                  </a:lnTo>
                  <a:lnTo>
                    <a:pt x="1935" y="5037"/>
                  </a:lnTo>
                  <a:lnTo>
                    <a:pt x="3269" y="3503"/>
                  </a:lnTo>
                  <a:lnTo>
                    <a:pt x="130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1"/>
            <p:cNvSpPr/>
            <p:nvPr/>
          </p:nvSpPr>
          <p:spPr>
            <a:xfrm flipH="1">
              <a:off x="1826701" y="3834624"/>
              <a:ext cx="183726" cy="332578"/>
            </a:xfrm>
            <a:custGeom>
              <a:rect b="b" l="l" r="r" t="t"/>
              <a:pathLst>
                <a:path extrusionOk="0" h="11377" w="6285">
                  <a:moveTo>
                    <a:pt x="2662" y="1"/>
                  </a:moveTo>
                  <a:cubicBezTo>
                    <a:pt x="2547" y="1"/>
                    <a:pt x="2439" y="87"/>
                    <a:pt x="2382" y="174"/>
                  </a:cubicBezTo>
                  <a:lnTo>
                    <a:pt x="580" y="4010"/>
                  </a:lnTo>
                  <a:cubicBezTo>
                    <a:pt x="514" y="4210"/>
                    <a:pt x="514" y="4410"/>
                    <a:pt x="580" y="4610"/>
                  </a:cubicBezTo>
                  <a:cubicBezTo>
                    <a:pt x="880" y="5711"/>
                    <a:pt x="1247" y="7746"/>
                    <a:pt x="147" y="10548"/>
                  </a:cubicBezTo>
                  <a:cubicBezTo>
                    <a:pt x="0" y="10903"/>
                    <a:pt x="417" y="11377"/>
                    <a:pt x="922" y="11377"/>
                  </a:cubicBezTo>
                  <a:cubicBezTo>
                    <a:pt x="1222" y="11377"/>
                    <a:pt x="1553" y="11209"/>
                    <a:pt x="1814" y="10748"/>
                  </a:cubicBezTo>
                  <a:cubicBezTo>
                    <a:pt x="3182" y="8413"/>
                    <a:pt x="3883" y="6011"/>
                    <a:pt x="4316" y="5077"/>
                  </a:cubicBezTo>
                  <a:cubicBezTo>
                    <a:pt x="5050" y="3510"/>
                    <a:pt x="5550" y="2642"/>
                    <a:pt x="6151" y="1441"/>
                  </a:cubicBezTo>
                  <a:cubicBezTo>
                    <a:pt x="6284" y="1141"/>
                    <a:pt x="6118" y="774"/>
                    <a:pt x="5817" y="708"/>
                  </a:cubicBezTo>
                  <a:lnTo>
                    <a:pt x="2715" y="7"/>
                  </a:lnTo>
                  <a:cubicBezTo>
                    <a:pt x="2697" y="3"/>
                    <a:pt x="2679" y="1"/>
                    <a:pt x="26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1"/>
            <p:cNvSpPr/>
            <p:nvPr/>
          </p:nvSpPr>
          <p:spPr>
            <a:xfrm flipH="1">
              <a:off x="2921751" y="4298982"/>
              <a:ext cx="395925" cy="116053"/>
            </a:xfrm>
            <a:custGeom>
              <a:rect b="b" l="l" r="r" t="t"/>
              <a:pathLst>
                <a:path extrusionOk="0" h="3970" w="13544">
                  <a:moveTo>
                    <a:pt x="8706" y="0"/>
                  </a:moveTo>
                  <a:cubicBezTo>
                    <a:pt x="8406" y="33"/>
                    <a:pt x="8139" y="100"/>
                    <a:pt x="7873" y="267"/>
                  </a:cubicBezTo>
                  <a:cubicBezTo>
                    <a:pt x="5538" y="1701"/>
                    <a:pt x="3303" y="1735"/>
                    <a:pt x="601" y="2335"/>
                  </a:cubicBezTo>
                  <a:cubicBezTo>
                    <a:pt x="0" y="2435"/>
                    <a:pt x="401" y="3903"/>
                    <a:pt x="1802" y="3903"/>
                  </a:cubicBezTo>
                  <a:cubicBezTo>
                    <a:pt x="4137" y="3903"/>
                    <a:pt x="5904" y="3836"/>
                    <a:pt x="7906" y="3836"/>
                  </a:cubicBezTo>
                  <a:cubicBezTo>
                    <a:pt x="9607" y="3836"/>
                    <a:pt x="11609" y="3936"/>
                    <a:pt x="12943" y="3970"/>
                  </a:cubicBezTo>
                  <a:cubicBezTo>
                    <a:pt x="13276" y="3970"/>
                    <a:pt x="13543" y="3669"/>
                    <a:pt x="13477" y="3369"/>
                  </a:cubicBezTo>
                  <a:lnTo>
                    <a:pt x="12809" y="267"/>
                  </a:lnTo>
                  <a:cubicBezTo>
                    <a:pt x="12776" y="134"/>
                    <a:pt x="12643" y="33"/>
                    <a:pt x="12509" y="33"/>
                  </a:cubicBezTo>
                  <a:lnTo>
                    <a:pt x="87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1"/>
            <p:cNvSpPr/>
            <p:nvPr/>
          </p:nvSpPr>
          <p:spPr>
            <a:xfrm flipH="1">
              <a:off x="3039733" y="3084197"/>
              <a:ext cx="258445" cy="261602"/>
            </a:xfrm>
            <a:custGeom>
              <a:rect b="b" l="l" r="r" t="t"/>
              <a:pathLst>
                <a:path extrusionOk="0" h="8949" w="8841">
                  <a:moveTo>
                    <a:pt x="4239" y="0"/>
                  </a:moveTo>
                  <a:cubicBezTo>
                    <a:pt x="3973" y="0"/>
                    <a:pt x="3704" y="30"/>
                    <a:pt x="3436" y="93"/>
                  </a:cubicBezTo>
                  <a:cubicBezTo>
                    <a:pt x="1301" y="560"/>
                    <a:pt x="0" y="2928"/>
                    <a:pt x="567" y="5364"/>
                  </a:cubicBezTo>
                  <a:cubicBezTo>
                    <a:pt x="1038" y="7480"/>
                    <a:pt x="2803" y="8948"/>
                    <a:pt x="4676" y="8948"/>
                  </a:cubicBezTo>
                  <a:cubicBezTo>
                    <a:pt x="4929" y="8948"/>
                    <a:pt x="5184" y="8922"/>
                    <a:pt x="5438" y="8866"/>
                  </a:cubicBezTo>
                  <a:cubicBezTo>
                    <a:pt x="7572" y="8399"/>
                    <a:pt x="8840" y="6031"/>
                    <a:pt x="8306" y="3596"/>
                  </a:cubicBezTo>
                  <a:cubicBezTo>
                    <a:pt x="7810" y="1466"/>
                    <a:pt x="6090" y="0"/>
                    <a:pt x="42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1"/>
            <p:cNvSpPr/>
            <p:nvPr/>
          </p:nvSpPr>
          <p:spPr>
            <a:xfrm flipH="1">
              <a:off x="2934438" y="2070677"/>
              <a:ext cx="369586" cy="2149349"/>
            </a:xfrm>
            <a:custGeom>
              <a:rect b="b" l="l" r="r" t="t"/>
              <a:pathLst>
                <a:path extrusionOk="0" h="73526" w="12643">
                  <a:moveTo>
                    <a:pt x="5858" y="1"/>
                  </a:moveTo>
                  <a:cubicBezTo>
                    <a:pt x="5555" y="1"/>
                    <a:pt x="5247" y="24"/>
                    <a:pt x="4937" y="73"/>
                  </a:cubicBezTo>
                  <a:cubicBezTo>
                    <a:pt x="2102" y="573"/>
                    <a:pt x="0" y="3041"/>
                    <a:pt x="67" y="5910"/>
                  </a:cubicBezTo>
                  <a:cubicBezTo>
                    <a:pt x="200" y="14783"/>
                    <a:pt x="667" y="33030"/>
                    <a:pt x="1968" y="40768"/>
                  </a:cubicBezTo>
                  <a:cubicBezTo>
                    <a:pt x="3403" y="49308"/>
                    <a:pt x="5571" y="64686"/>
                    <a:pt x="6438" y="70823"/>
                  </a:cubicBezTo>
                  <a:cubicBezTo>
                    <a:pt x="6638" y="72358"/>
                    <a:pt x="7939" y="73525"/>
                    <a:pt x="9507" y="73525"/>
                  </a:cubicBezTo>
                  <a:cubicBezTo>
                    <a:pt x="11242" y="73525"/>
                    <a:pt x="12643" y="72124"/>
                    <a:pt x="12643" y="70356"/>
                  </a:cubicBezTo>
                  <a:cubicBezTo>
                    <a:pt x="12509" y="64018"/>
                    <a:pt x="12209" y="49575"/>
                    <a:pt x="11342" y="40168"/>
                  </a:cubicBezTo>
                  <a:cubicBezTo>
                    <a:pt x="11041" y="36899"/>
                    <a:pt x="11442" y="32162"/>
                    <a:pt x="11375" y="27192"/>
                  </a:cubicBezTo>
                  <a:cubicBezTo>
                    <a:pt x="11308" y="20888"/>
                    <a:pt x="11442" y="14016"/>
                    <a:pt x="11642" y="8645"/>
                  </a:cubicBezTo>
                  <a:cubicBezTo>
                    <a:pt x="11642" y="7745"/>
                    <a:pt x="11675" y="6877"/>
                    <a:pt x="11709" y="6044"/>
                  </a:cubicBezTo>
                  <a:cubicBezTo>
                    <a:pt x="11831" y="2687"/>
                    <a:pt x="9106" y="1"/>
                    <a:pt x="5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1"/>
            <p:cNvSpPr/>
            <p:nvPr/>
          </p:nvSpPr>
          <p:spPr>
            <a:xfrm flipH="1">
              <a:off x="2922745" y="3084197"/>
              <a:ext cx="258415" cy="261602"/>
            </a:xfrm>
            <a:custGeom>
              <a:rect b="b" l="l" r="r" t="t"/>
              <a:pathLst>
                <a:path extrusionOk="0" h="8949" w="8840">
                  <a:moveTo>
                    <a:pt x="4229" y="0"/>
                  </a:moveTo>
                  <a:cubicBezTo>
                    <a:pt x="3965" y="0"/>
                    <a:pt x="3700" y="30"/>
                    <a:pt x="3436" y="93"/>
                  </a:cubicBezTo>
                  <a:cubicBezTo>
                    <a:pt x="1301" y="560"/>
                    <a:pt x="0" y="2928"/>
                    <a:pt x="567" y="5364"/>
                  </a:cubicBezTo>
                  <a:cubicBezTo>
                    <a:pt x="1038" y="7480"/>
                    <a:pt x="2777" y="8948"/>
                    <a:pt x="4667" y="8948"/>
                  </a:cubicBezTo>
                  <a:cubicBezTo>
                    <a:pt x="4922" y="8948"/>
                    <a:pt x="5180" y="8922"/>
                    <a:pt x="5437" y="8866"/>
                  </a:cubicBezTo>
                  <a:cubicBezTo>
                    <a:pt x="7572" y="8399"/>
                    <a:pt x="8840" y="6031"/>
                    <a:pt x="8306" y="3596"/>
                  </a:cubicBezTo>
                  <a:cubicBezTo>
                    <a:pt x="7810" y="1466"/>
                    <a:pt x="6065" y="0"/>
                    <a:pt x="42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1"/>
            <p:cNvSpPr/>
            <p:nvPr/>
          </p:nvSpPr>
          <p:spPr>
            <a:xfrm flipH="1">
              <a:off x="2958818" y="2074740"/>
              <a:ext cx="153120" cy="425187"/>
            </a:xfrm>
            <a:custGeom>
              <a:rect b="b" l="l" r="r" t="t"/>
              <a:pathLst>
                <a:path extrusionOk="0" h="14545" w="5238">
                  <a:moveTo>
                    <a:pt x="568" y="0"/>
                  </a:moveTo>
                  <a:cubicBezTo>
                    <a:pt x="1" y="3369"/>
                    <a:pt x="2269" y="9540"/>
                    <a:pt x="4904" y="14544"/>
                  </a:cubicBezTo>
                  <a:cubicBezTo>
                    <a:pt x="4937" y="12409"/>
                    <a:pt x="5004" y="10374"/>
                    <a:pt x="5038" y="8506"/>
                  </a:cubicBezTo>
                  <a:cubicBezTo>
                    <a:pt x="5071" y="7606"/>
                    <a:pt x="5104" y="6705"/>
                    <a:pt x="5138" y="5905"/>
                  </a:cubicBezTo>
                  <a:cubicBezTo>
                    <a:pt x="5238" y="3103"/>
                    <a:pt x="3303" y="601"/>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1"/>
            <p:cNvSpPr/>
            <p:nvPr/>
          </p:nvSpPr>
          <p:spPr>
            <a:xfrm flipH="1">
              <a:off x="2739399" y="1810595"/>
              <a:ext cx="546092" cy="481079"/>
            </a:xfrm>
            <a:custGeom>
              <a:rect b="b" l="l" r="r" t="t"/>
              <a:pathLst>
                <a:path extrusionOk="0" h="16457" w="18681">
                  <a:moveTo>
                    <a:pt x="9331" y="1"/>
                  </a:moveTo>
                  <a:cubicBezTo>
                    <a:pt x="8278" y="1"/>
                    <a:pt x="7206" y="203"/>
                    <a:pt x="6171" y="630"/>
                  </a:cubicBezTo>
                  <a:cubicBezTo>
                    <a:pt x="2001" y="2398"/>
                    <a:pt x="0" y="7202"/>
                    <a:pt x="1768" y="11405"/>
                  </a:cubicBezTo>
                  <a:cubicBezTo>
                    <a:pt x="3071" y="14561"/>
                    <a:pt x="6122" y="16457"/>
                    <a:pt x="9327" y="16457"/>
                  </a:cubicBezTo>
                  <a:cubicBezTo>
                    <a:pt x="10391" y="16457"/>
                    <a:pt x="11470" y="16248"/>
                    <a:pt x="12509" y="15808"/>
                  </a:cubicBezTo>
                  <a:cubicBezTo>
                    <a:pt x="16712" y="14073"/>
                    <a:pt x="18680" y="9270"/>
                    <a:pt x="16945" y="5067"/>
                  </a:cubicBezTo>
                  <a:cubicBezTo>
                    <a:pt x="15613" y="1899"/>
                    <a:pt x="12556" y="1"/>
                    <a:pt x="93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1"/>
            <p:cNvSpPr/>
            <p:nvPr/>
          </p:nvSpPr>
          <p:spPr>
            <a:xfrm flipH="1">
              <a:off x="2438099" y="2961654"/>
              <a:ext cx="273061" cy="257363"/>
            </a:xfrm>
            <a:custGeom>
              <a:rect b="b" l="l" r="r" t="t"/>
              <a:pathLst>
                <a:path extrusionOk="0" h="8804" w="9341">
                  <a:moveTo>
                    <a:pt x="4240" y="1"/>
                  </a:moveTo>
                  <a:cubicBezTo>
                    <a:pt x="3666" y="1"/>
                    <a:pt x="3096" y="134"/>
                    <a:pt x="2569" y="416"/>
                  </a:cubicBezTo>
                  <a:cubicBezTo>
                    <a:pt x="634" y="1450"/>
                    <a:pt x="0" y="4052"/>
                    <a:pt x="1168" y="6253"/>
                  </a:cubicBezTo>
                  <a:cubicBezTo>
                    <a:pt x="2017" y="7855"/>
                    <a:pt x="3572" y="8803"/>
                    <a:pt x="5115" y="8803"/>
                  </a:cubicBezTo>
                  <a:cubicBezTo>
                    <a:pt x="5693" y="8803"/>
                    <a:pt x="6269" y="8670"/>
                    <a:pt x="6805" y="8388"/>
                  </a:cubicBezTo>
                  <a:cubicBezTo>
                    <a:pt x="8740" y="7354"/>
                    <a:pt x="9340" y="4752"/>
                    <a:pt x="8206" y="2551"/>
                  </a:cubicBezTo>
                  <a:cubicBezTo>
                    <a:pt x="7333" y="949"/>
                    <a:pt x="5771" y="1"/>
                    <a:pt x="4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1"/>
            <p:cNvSpPr/>
            <p:nvPr/>
          </p:nvSpPr>
          <p:spPr>
            <a:xfrm flipH="1">
              <a:off x="1971022" y="2010516"/>
              <a:ext cx="1065817" cy="1851031"/>
            </a:xfrm>
            <a:custGeom>
              <a:rect b="b" l="l" r="r" t="t"/>
              <a:pathLst>
                <a:path extrusionOk="0" h="63321" w="36460">
                  <a:moveTo>
                    <a:pt x="6584" y="1"/>
                  </a:moveTo>
                  <a:cubicBezTo>
                    <a:pt x="6095" y="1"/>
                    <a:pt x="5599" y="64"/>
                    <a:pt x="5104" y="196"/>
                  </a:cubicBezTo>
                  <a:cubicBezTo>
                    <a:pt x="1801" y="1030"/>
                    <a:pt x="0" y="4599"/>
                    <a:pt x="1234" y="7768"/>
                  </a:cubicBezTo>
                  <a:cubicBezTo>
                    <a:pt x="4603" y="16508"/>
                    <a:pt x="10875" y="32386"/>
                    <a:pt x="14144" y="38790"/>
                  </a:cubicBezTo>
                  <a:cubicBezTo>
                    <a:pt x="17946" y="46329"/>
                    <a:pt x="26252" y="57203"/>
                    <a:pt x="30022" y="62040"/>
                  </a:cubicBezTo>
                  <a:cubicBezTo>
                    <a:pt x="30670" y="62871"/>
                    <a:pt x="31664" y="63321"/>
                    <a:pt x="32665" y="63321"/>
                  </a:cubicBezTo>
                  <a:cubicBezTo>
                    <a:pt x="33312" y="63321"/>
                    <a:pt x="33962" y="63133"/>
                    <a:pt x="34525" y="62741"/>
                  </a:cubicBezTo>
                  <a:cubicBezTo>
                    <a:pt x="36026" y="61740"/>
                    <a:pt x="36459" y="59705"/>
                    <a:pt x="35492" y="58171"/>
                  </a:cubicBezTo>
                  <a:cubicBezTo>
                    <a:pt x="32657" y="53601"/>
                    <a:pt x="26953" y="44227"/>
                    <a:pt x="23484" y="37122"/>
                  </a:cubicBezTo>
                  <a:cubicBezTo>
                    <a:pt x="19581" y="29083"/>
                    <a:pt x="14544" y="12605"/>
                    <a:pt x="12042" y="4099"/>
                  </a:cubicBezTo>
                  <a:cubicBezTo>
                    <a:pt x="11318" y="1619"/>
                    <a:pt x="9058" y="1"/>
                    <a:pt x="65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1"/>
            <p:cNvSpPr/>
            <p:nvPr/>
          </p:nvSpPr>
          <p:spPr>
            <a:xfrm flipH="1">
              <a:off x="2325963" y="2919735"/>
              <a:ext cx="273061" cy="256924"/>
            </a:xfrm>
            <a:custGeom>
              <a:rect b="b" l="l" r="r" t="t"/>
              <a:pathLst>
                <a:path extrusionOk="0" h="8789" w="9341">
                  <a:moveTo>
                    <a:pt x="4244" y="0"/>
                  </a:moveTo>
                  <a:cubicBezTo>
                    <a:pt x="3668" y="0"/>
                    <a:pt x="3096" y="133"/>
                    <a:pt x="2569" y="415"/>
                  </a:cubicBezTo>
                  <a:cubicBezTo>
                    <a:pt x="634" y="1449"/>
                    <a:pt x="0" y="4051"/>
                    <a:pt x="1168" y="6253"/>
                  </a:cubicBezTo>
                  <a:cubicBezTo>
                    <a:pt x="2019" y="7857"/>
                    <a:pt x="3578" y="8788"/>
                    <a:pt x="5110" y="8788"/>
                  </a:cubicBezTo>
                  <a:cubicBezTo>
                    <a:pt x="5680" y="8788"/>
                    <a:pt x="6247" y="8659"/>
                    <a:pt x="6772" y="8388"/>
                  </a:cubicBezTo>
                  <a:cubicBezTo>
                    <a:pt x="8740" y="7354"/>
                    <a:pt x="9340" y="4752"/>
                    <a:pt x="8173" y="2550"/>
                  </a:cubicBezTo>
                  <a:cubicBezTo>
                    <a:pt x="7348" y="949"/>
                    <a:pt x="5782" y="0"/>
                    <a:pt x="42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1"/>
            <p:cNvSpPr/>
            <p:nvPr/>
          </p:nvSpPr>
          <p:spPr>
            <a:xfrm flipH="1">
              <a:off x="2764773" y="1089722"/>
              <a:ext cx="667963" cy="938685"/>
            </a:xfrm>
            <a:custGeom>
              <a:rect b="b" l="l" r="r" t="t"/>
              <a:pathLst>
                <a:path extrusionOk="0" h="32111" w="22850">
                  <a:moveTo>
                    <a:pt x="16224" y="1"/>
                  </a:moveTo>
                  <a:cubicBezTo>
                    <a:pt x="16164" y="1"/>
                    <a:pt x="16105" y="2"/>
                    <a:pt x="16045" y="6"/>
                  </a:cubicBezTo>
                  <a:cubicBezTo>
                    <a:pt x="15678" y="6"/>
                    <a:pt x="15278" y="39"/>
                    <a:pt x="14877" y="39"/>
                  </a:cubicBezTo>
                  <a:cubicBezTo>
                    <a:pt x="14377" y="72"/>
                    <a:pt x="13877" y="139"/>
                    <a:pt x="13376" y="172"/>
                  </a:cubicBezTo>
                  <a:cubicBezTo>
                    <a:pt x="10774" y="473"/>
                    <a:pt x="8173" y="873"/>
                    <a:pt x="5604" y="1473"/>
                  </a:cubicBezTo>
                  <a:cubicBezTo>
                    <a:pt x="5304" y="1540"/>
                    <a:pt x="4970" y="1640"/>
                    <a:pt x="4670" y="1707"/>
                  </a:cubicBezTo>
                  <a:cubicBezTo>
                    <a:pt x="4303" y="1840"/>
                    <a:pt x="3936" y="1940"/>
                    <a:pt x="3603" y="2074"/>
                  </a:cubicBezTo>
                  <a:cubicBezTo>
                    <a:pt x="1601" y="2741"/>
                    <a:pt x="234" y="4542"/>
                    <a:pt x="167" y="6644"/>
                  </a:cubicBezTo>
                  <a:cubicBezTo>
                    <a:pt x="0" y="10546"/>
                    <a:pt x="300" y="17818"/>
                    <a:pt x="3403" y="27725"/>
                  </a:cubicBezTo>
                  <a:cubicBezTo>
                    <a:pt x="4204" y="30367"/>
                    <a:pt x="6642" y="32110"/>
                    <a:pt x="9332" y="32110"/>
                  </a:cubicBezTo>
                  <a:cubicBezTo>
                    <a:pt x="9665" y="32110"/>
                    <a:pt x="10002" y="32084"/>
                    <a:pt x="10341" y="32028"/>
                  </a:cubicBezTo>
                  <a:lnTo>
                    <a:pt x="17046" y="30928"/>
                  </a:lnTo>
                  <a:cubicBezTo>
                    <a:pt x="20548" y="30361"/>
                    <a:pt x="22850" y="26992"/>
                    <a:pt x="22116" y="23522"/>
                  </a:cubicBezTo>
                  <a:cubicBezTo>
                    <a:pt x="21816" y="22188"/>
                    <a:pt x="21515" y="20687"/>
                    <a:pt x="21249" y="19086"/>
                  </a:cubicBezTo>
                  <a:cubicBezTo>
                    <a:pt x="20815" y="16818"/>
                    <a:pt x="20415" y="14182"/>
                    <a:pt x="20114" y="11581"/>
                  </a:cubicBezTo>
                  <a:cubicBezTo>
                    <a:pt x="19814" y="8945"/>
                    <a:pt x="19614" y="6177"/>
                    <a:pt x="19581" y="3341"/>
                  </a:cubicBezTo>
                  <a:cubicBezTo>
                    <a:pt x="19581" y="1499"/>
                    <a:pt x="18077" y="1"/>
                    <a:pt x="162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1"/>
            <p:cNvSpPr/>
            <p:nvPr/>
          </p:nvSpPr>
          <p:spPr>
            <a:xfrm flipH="1">
              <a:off x="2838877" y="1244917"/>
              <a:ext cx="118976" cy="230147"/>
            </a:xfrm>
            <a:custGeom>
              <a:rect b="b" l="l" r="r" t="t"/>
              <a:pathLst>
                <a:path extrusionOk="0" h="7873" w="4070">
                  <a:moveTo>
                    <a:pt x="3402" y="0"/>
                  </a:moveTo>
                  <a:lnTo>
                    <a:pt x="0" y="601"/>
                  </a:lnTo>
                  <a:cubicBezTo>
                    <a:pt x="600" y="3369"/>
                    <a:pt x="2035" y="5871"/>
                    <a:pt x="4070" y="7873"/>
                  </a:cubicBezTo>
                  <a:cubicBezTo>
                    <a:pt x="4003" y="7339"/>
                    <a:pt x="3936" y="6805"/>
                    <a:pt x="3869" y="6272"/>
                  </a:cubicBezTo>
                  <a:cubicBezTo>
                    <a:pt x="3636" y="4237"/>
                    <a:pt x="3469" y="2135"/>
                    <a:pt x="34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1"/>
            <p:cNvSpPr/>
            <p:nvPr/>
          </p:nvSpPr>
          <p:spPr>
            <a:xfrm flipH="1">
              <a:off x="3015704" y="813796"/>
              <a:ext cx="262011" cy="210766"/>
            </a:xfrm>
            <a:custGeom>
              <a:rect b="b" l="l" r="r" t="t"/>
              <a:pathLst>
                <a:path extrusionOk="0" h="7210" w="8963">
                  <a:moveTo>
                    <a:pt x="4969" y="264"/>
                  </a:moveTo>
                  <a:cubicBezTo>
                    <a:pt x="6322" y="264"/>
                    <a:pt x="7588" y="1083"/>
                    <a:pt x="8107" y="2406"/>
                  </a:cubicBezTo>
                  <a:cubicBezTo>
                    <a:pt x="8962" y="4725"/>
                    <a:pt x="7168" y="6952"/>
                    <a:pt x="4993" y="6952"/>
                  </a:cubicBezTo>
                  <a:cubicBezTo>
                    <a:pt x="4540" y="6952"/>
                    <a:pt x="4070" y="6855"/>
                    <a:pt x="3603" y="6643"/>
                  </a:cubicBezTo>
                  <a:cubicBezTo>
                    <a:pt x="902" y="5408"/>
                    <a:pt x="1002" y="1539"/>
                    <a:pt x="3804" y="471"/>
                  </a:cubicBezTo>
                  <a:cubicBezTo>
                    <a:pt x="4189" y="331"/>
                    <a:pt x="4582" y="264"/>
                    <a:pt x="4969" y="264"/>
                  </a:cubicBezTo>
                  <a:close/>
                  <a:moveTo>
                    <a:pt x="5019" y="0"/>
                  </a:moveTo>
                  <a:cubicBezTo>
                    <a:pt x="4595" y="0"/>
                    <a:pt x="4162" y="76"/>
                    <a:pt x="3737" y="238"/>
                  </a:cubicBezTo>
                  <a:cubicBezTo>
                    <a:pt x="1" y="1672"/>
                    <a:pt x="1035" y="7210"/>
                    <a:pt x="5004" y="7210"/>
                  </a:cubicBezTo>
                  <a:cubicBezTo>
                    <a:pt x="7273" y="7210"/>
                    <a:pt x="8941" y="5141"/>
                    <a:pt x="8540" y="2940"/>
                  </a:cubicBezTo>
                  <a:cubicBezTo>
                    <a:pt x="8221" y="1183"/>
                    <a:pt x="6691" y="0"/>
                    <a:pt x="50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1"/>
            <p:cNvSpPr/>
            <p:nvPr/>
          </p:nvSpPr>
          <p:spPr>
            <a:xfrm flipH="1">
              <a:off x="3050549" y="783950"/>
              <a:ext cx="248593" cy="211380"/>
            </a:xfrm>
            <a:custGeom>
              <a:rect b="b" l="l" r="r" t="t"/>
              <a:pathLst>
                <a:path extrusionOk="0" h="7231" w="8504">
                  <a:moveTo>
                    <a:pt x="4591" y="279"/>
                  </a:moveTo>
                  <a:cubicBezTo>
                    <a:pt x="5171" y="279"/>
                    <a:pt x="5752" y="442"/>
                    <a:pt x="6271" y="759"/>
                  </a:cubicBezTo>
                  <a:cubicBezTo>
                    <a:pt x="7839" y="1693"/>
                    <a:pt x="8373" y="3761"/>
                    <a:pt x="7405" y="5329"/>
                  </a:cubicBezTo>
                  <a:cubicBezTo>
                    <a:pt x="6788" y="6387"/>
                    <a:pt x="5689" y="6964"/>
                    <a:pt x="4563" y="6964"/>
                  </a:cubicBezTo>
                  <a:cubicBezTo>
                    <a:pt x="3985" y="6964"/>
                    <a:pt x="3400" y="6813"/>
                    <a:pt x="2869" y="6496"/>
                  </a:cubicBezTo>
                  <a:cubicBezTo>
                    <a:pt x="334" y="4962"/>
                    <a:pt x="867" y="1126"/>
                    <a:pt x="3736" y="392"/>
                  </a:cubicBezTo>
                  <a:lnTo>
                    <a:pt x="3769" y="392"/>
                  </a:lnTo>
                  <a:cubicBezTo>
                    <a:pt x="4039" y="316"/>
                    <a:pt x="4315" y="279"/>
                    <a:pt x="4591" y="279"/>
                  </a:cubicBezTo>
                  <a:close/>
                  <a:moveTo>
                    <a:pt x="4636" y="0"/>
                  </a:moveTo>
                  <a:cubicBezTo>
                    <a:pt x="4328" y="0"/>
                    <a:pt x="4015" y="41"/>
                    <a:pt x="3703" y="125"/>
                  </a:cubicBezTo>
                  <a:cubicBezTo>
                    <a:pt x="600" y="925"/>
                    <a:pt x="0" y="5062"/>
                    <a:pt x="2735" y="6730"/>
                  </a:cubicBezTo>
                  <a:cubicBezTo>
                    <a:pt x="3269" y="7063"/>
                    <a:pt x="3936" y="7230"/>
                    <a:pt x="4570" y="7230"/>
                  </a:cubicBezTo>
                  <a:lnTo>
                    <a:pt x="4603" y="7230"/>
                  </a:lnTo>
                  <a:cubicBezTo>
                    <a:pt x="4622" y="7230"/>
                    <a:pt x="4640" y="7230"/>
                    <a:pt x="4659" y="7230"/>
                  </a:cubicBezTo>
                  <a:cubicBezTo>
                    <a:pt x="6801" y="7230"/>
                    <a:pt x="8504" y="5310"/>
                    <a:pt x="8206" y="3160"/>
                  </a:cubicBezTo>
                  <a:cubicBezTo>
                    <a:pt x="7979" y="1314"/>
                    <a:pt x="6398" y="0"/>
                    <a:pt x="46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1"/>
            <p:cNvSpPr/>
            <p:nvPr/>
          </p:nvSpPr>
          <p:spPr>
            <a:xfrm flipH="1">
              <a:off x="3034647" y="637086"/>
              <a:ext cx="276218" cy="210006"/>
            </a:xfrm>
            <a:custGeom>
              <a:rect b="b" l="l" r="r" t="t"/>
              <a:pathLst>
                <a:path extrusionOk="0" h="7184" w="9449">
                  <a:moveTo>
                    <a:pt x="4985" y="204"/>
                  </a:moveTo>
                  <a:cubicBezTo>
                    <a:pt x="7466" y="204"/>
                    <a:pt x="9221" y="3003"/>
                    <a:pt x="7840" y="5316"/>
                  </a:cubicBezTo>
                  <a:cubicBezTo>
                    <a:pt x="7373" y="6083"/>
                    <a:pt x="6639" y="6650"/>
                    <a:pt x="5772" y="6850"/>
                  </a:cubicBezTo>
                  <a:cubicBezTo>
                    <a:pt x="5491" y="6923"/>
                    <a:pt x="5210" y="6957"/>
                    <a:pt x="4933" y="6957"/>
                  </a:cubicBezTo>
                  <a:cubicBezTo>
                    <a:pt x="3432" y="6957"/>
                    <a:pt x="2063" y="5936"/>
                    <a:pt x="1669" y="4415"/>
                  </a:cubicBezTo>
                  <a:cubicBezTo>
                    <a:pt x="1202" y="2614"/>
                    <a:pt x="2302" y="779"/>
                    <a:pt x="4104" y="345"/>
                  </a:cubicBezTo>
                  <a:lnTo>
                    <a:pt x="4137" y="312"/>
                  </a:lnTo>
                  <a:cubicBezTo>
                    <a:pt x="4427" y="239"/>
                    <a:pt x="4710" y="204"/>
                    <a:pt x="4985" y="204"/>
                  </a:cubicBezTo>
                  <a:close/>
                  <a:moveTo>
                    <a:pt x="4962" y="0"/>
                  </a:moveTo>
                  <a:cubicBezTo>
                    <a:pt x="4673" y="0"/>
                    <a:pt x="4375" y="36"/>
                    <a:pt x="4070" y="112"/>
                  </a:cubicBezTo>
                  <a:cubicBezTo>
                    <a:pt x="1" y="1179"/>
                    <a:pt x="735" y="7150"/>
                    <a:pt x="4938" y="7184"/>
                  </a:cubicBezTo>
                  <a:cubicBezTo>
                    <a:pt x="5238" y="7184"/>
                    <a:pt x="5505" y="7117"/>
                    <a:pt x="5805" y="7050"/>
                  </a:cubicBezTo>
                  <a:cubicBezTo>
                    <a:pt x="6739" y="6817"/>
                    <a:pt x="7506" y="6250"/>
                    <a:pt x="8006" y="5416"/>
                  </a:cubicBezTo>
                  <a:cubicBezTo>
                    <a:pt x="9449" y="2952"/>
                    <a:pt x="7589" y="0"/>
                    <a:pt x="49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1"/>
            <p:cNvSpPr/>
            <p:nvPr/>
          </p:nvSpPr>
          <p:spPr>
            <a:xfrm flipH="1">
              <a:off x="3089925" y="605164"/>
              <a:ext cx="269699" cy="209743"/>
            </a:xfrm>
            <a:custGeom>
              <a:rect b="b" l="l" r="r" t="t"/>
              <a:pathLst>
                <a:path extrusionOk="0" h="7175" w="9226">
                  <a:moveTo>
                    <a:pt x="4960" y="204"/>
                  </a:moveTo>
                  <a:cubicBezTo>
                    <a:pt x="7455" y="204"/>
                    <a:pt x="9226" y="2987"/>
                    <a:pt x="7840" y="5307"/>
                  </a:cubicBezTo>
                  <a:cubicBezTo>
                    <a:pt x="7373" y="6074"/>
                    <a:pt x="6639" y="6641"/>
                    <a:pt x="5772" y="6841"/>
                  </a:cubicBezTo>
                  <a:cubicBezTo>
                    <a:pt x="5491" y="6914"/>
                    <a:pt x="5210" y="6949"/>
                    <a:pt x="4933" y="6949"/>
                  </a:cubicBezTo>
                  <a:cubicBezTo>
                    <a:pt x="3432" y="6949"/>
                    <a:pt x="2063" y="5927"/>
                    <a:pt x="1669" y="4406"/>
                  </a:cubicBezTo>
                  <a:cubicBezTo>
                    <a:pt x="1235" y="2605"/>
                    <a:pt x="2303" y="804"/>
                    <a:pt x="4104" y="337"/>
                  </a:cubicBezTo>
                  <a:lnTo>
                    <a:pt x="4137" y="303"/>
                  </a:lnTo>
                  <a:cubicBezTo>
                    <a:pt x="4418" y="236"/>
                    <a:pt x="4693" y="204"/>
                    <a:pt x="4960" y="204"/>
                  </a:cubicBezTo>
                  <a:close/>
                  <a:moveTo>
                    <a:pt x="4918" y="0"/>
                  </a:moveTo>
                  <a:cubicBezTo>
                    <a:pt x="4638" y="0"/>
                    <a:pt x="4354" y="34"/>
                    <a:pt x="4070" y="103"/>
                  </a:cubicBezTo>
                  <a:cubicBezTo>
                    <a:pt x="1" y="1171"/>
                    <a:pt x="735" y="7141"/>
                    <a:pt x="4938" y="7175"/>
                  </a:cubicBezTo>
                  <a:cubicBezTo>
                    <a:pt x="5238" y="7175"/>
                    <a:pt x="5505" y="7141"/>
                    <a:pt x="5805" y="7075"/>
                  </a:cubicBezTo>
                  <a:cubicBezTo>
                    <a:pt x="7740" y="6574"/>
                    <a:pt x="8874" y="4640"/>
                    <a:pt x="8407" y="2705"/>
                  </a:cubicBezTo>
                  <a:cubicBezTo>
                    <a:pt x="7981" y="1087"/>
                    <a:pt x="6516" y="0"/>
                    <a:pt x="49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1"/>
            <p:cNvSpPr/>
            <p:nvPr/>
          </p:nvSpPr>
          <p:spPr>
            <a:xfrm flipH="1">
              <a:off x="3027076" y="594932"/>
              <a:ext cx="369586" cy="328193"/>
            </a:xfrm>
            <a:custGeom>
              <a:rect b="b" l="l" r="r" t="t"/>
              <a:pathLst>
                <a:path extrusionOk="0" h="11227" w="12643">
                  <a:moveTo>
                    <a:pt x="6289" y="1"/>
                  </a:moveTo>
                  <a:cubicBezTo>
                    <a:pt x="5638" y="1"/>
                    <a:pt x="4978" y="114"/>
                    <a:pt x="4337" y="353"/>
                  </a:cubicBezTo>
                  <a:cubicBezTo>
                    <a:pt x="1435" y="1454"/>
                    <a:pt x="0" y="4689"/>
                    <a:pt x="1101" y="7592"/>
                  </a:cubicBezTo>
                  <a:cubicBezTo>
                    <a:pt x="1954" y="9839"/>
                    <a:pt x="4087" y="11226"/>
                    <a:pt x="6338" y="11226"/>
                  </a:cubicBezTo>
                  <a:cubicBezTo>
                    <a:pt x="6994" y="11226"/>
                    <a:pt x="7659" y="11109"/>
                    <a:pt x="8306" y="10861"/>
                  </a:cubicBezTo>
                  <a:cubicBezTo>
                    <a:pt x="11208" y="9760"/>
                    <a:pt x="12643" y="6524"/>
                    <a:pt x="11542" y="3622"/>
                  </a:cubicBezTo>
                  <a:cubicBezTo>
                    <a:pt x="10687" y="1369"/>
                    <a:pt x="8546" y="1"/>
                    <a:pt x="62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1"/>
            <p:cNvSpPr/>
            <p:nvPr/>
          </p:nvSpPr>
          <p:spPr>
            <a:xfrm flipH="1">
              <a:off x="3040727" y="844139"/>
              <a:ext cx="237953" cy="392037"/>
            </a:xfrm>
            <a:custGeom>
              <a:rect b="b" l="l" r="r" t="t"/>
              <a:pathLst>
                <a:path extrusionOk="0" h="13411" w="8140">
                  <a:moveTo>
                    <a:pt x="5938" y="1"/>
                  </a:moveTo>
                  <a:lnTo>
                    <a:pt x="1802" y="4837"/>
                  </a:lnTo>
                  <a:cubicBezTo>
                    <a:pt x="2636" y="6705"/>
                    <a:pt x="3036" y="8773"/>
                    <a:pt x="367" y="9908"/>
                  </a:cubicBezTo>
                  <a:cubicBezTo>
                    <a:pt x="1" y="10808"/>
                    <a:pt x="2169" y="13410"/>
                    <a:pt x="2169" y="13410"/>
                  </a:cubicBezTo>
                  <a:cubicBezTo>
                    <a:pt x="2169" y="13410"/>
                    <a:pt x="7072" y="10141"/>
                    <a:pt x="8140" y="8607"/>
                  </a:cubicBezTo>
                  <a:cubicBezTo>
                    <a:pt x="6105" y="7239"/>
                    <a:pt x="5838" y="2569"/>
                    <a:pt x="59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1"/>
            <p:cNvSpPr/>
            <p:nvPr/>
          </p:nvSpPr>
          <p:spPr>
            <a:xfrm flipH="1">
              <a:off x="3145058" y="900704"/>
              <a:ext cx="80974" cy="123858"/>
            </a:xfrm>
            <a:custGeom>
              <a:rect b="b" l="l" r="r" t="t"/>
              <a:pathLst>
                <a:path extrusionOk="0" h="4237" w="2770">
                  <a:moveTo>
                    <a:pt x="2436" y="0"/>
                  </a:moveTo>
                  <a:lnTo>
                    <a:pt x="1" y="2902"/>
                  </a:lnTo>
                  <a:cubicBezTo>
                    <a:pt x="201" y="3336"/>
                    <a:pt x="334" y="3770"/>
                    <a:pt x="468" y="4237"/>
                  </a:cubicBezTo>
                  <a:cubicBezTo>
                    <a:pt x="1502" y="3903"/>
                    <a:pt x="2769" y="2502"/>
                    <a:pt x="2703" y="1368"/>
                  </a:cubicBezTo>
                  <a:cubicBezTo>
                    <a:pt x="2703" y="901"/>
                    <a:pt x="2603" y="434"/>
                    <a:pt x="2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1"/>
            <p:cNvSpPr/>
            <p:nvPr/>
          </p:nvSpPr>
          <p:spPr>
            <a:xfrm flipH="1">
              <a:off x="3094340" y="606450"/>
              <a:ext cx="320856" cy="397124"/>
            </a:xfrm>
            <a:custGeom>
              <a:rect b="b" l="l" r="r" t="t"/>
              <a:pathLst>
                <a:path extrusionOk="0" h="13585" w="10976">
                  <a:moveTo>
                    <a:pt x="5583" y="1"/>
                  </a:moveTo>
                  <a:cubicBezTo>
                    <a:pt x="4749" y="1"/>
                    <a:pt x="3894" y="228"/>
                    <a:pt x="3103" y="726"/>
                  </a:cubicBezTo>
                  <a:cubicBezTo>
                    <a:pt x="1" y="2594"/>
                    <a:pt x="367" y="7731"/>
                    <a:pt x="1602" y="10633"/>
                  </a:cubicBezTo>
                  <a:cubicBezTo>
                    <a:pt x="2387" y="12510"/>
                    <a:pt x="4184" y="13584"/>
                    <a:pt x="5976" y="13584"/>
                  </a:cubicBezTo>
                  <a:cubicBezTo>
                    <a:pt x="7305" y="13584"/>
                    <a:pt x="8632" y="12993"/>
                    <a:pt x="9541" y="11701"/>
                  </a:cubicBezTo>
                  <a:cubicBezTo>
                    <a:pt x="10975" y="9699"/>
                    <a:pt x="10608" y="7698"/>
                    <a:pt x="10241" y="4295"/>
                  </a:cubicBezTo>
                  <a:cubicBezTo>
                    <a:pt x="10021" y="1726"/>
                    <a:pt x="7880" y="1"/>
                    <a:pt x="55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51"/>
            <p:cNvSpPr/>
            <p:nvPr/>
          </p:nvSpPr>
          <p:spPr>
            <a:xfrm flipH="1">
              <a:off x="2504399" y="1123953"/>
              <a:ext cx="489557" cy="828449"/>
            </a:xfrm>
            <a:custGeom>
              <a:rect b="b" l="l" r="r" t="t"/>
              <a:pathLst>
                <a:path extrusionOk="0" h="28340" w="16747">
                  <a:moveTo>
                    <a:pt x="2981" y="0"/>
                  </a:moveTo>
                  <a:cubicBezTo>
                    <a:pt x="2192" y="0"/>
                    <a:pt x="1409" y="352"/>
                    <a:pt x="901" y="1036"/>
                  </a:cubicBezTo>
                  <a:cubicBezTo>
                    <a:pt x="1" y="2170"/>
                    <a:pt x="234" y="3838"/>
                    <a:pt x="1368" y="4705"/>
                  </a:cubicBezTo>
                  <a:lnTo>
                    <a:pt x="1435" y="4772"/>
                  </a:lnTo>
                  <a:lnTo>
                    <a:pt x="2769" y="5840"/>
                  </a:lnTo>
                  <a:cubicBezTo>
                    <a:pt x="3203" y="6206"/>
                    <a:pt x="3670" y="6573"/>
                    <a:pt x="4104" y="6940"/>
                  </a:cubicBezTo>
                  <a:cubicBezTo>
                    <a:pt x="4971" y="7708"/>
                    <a:pt x="5838" y="8475"/>
                    <a:pt x="6672" y="9275"/>
                  </a:cubicBezTo>
                  <a:cubicBezTo>
                    <a:pt x="7506" y="10043"/>
                    <a:pt x="8340" y="10843"/>
                    <a:pt x="9107" y="11677"/>
                  </a:cubicBezTo>
                  <a:cubicBezTo>
                    <a:pt x="9875" y="12511"/>
                    <a:pt x="10608" y="13345"/>
                    <a:pt x="11276" y="14212"/>
                  </a:cubicBezTo>
                  <a:lnTo>
                    <a:pt x="11309" y="14279"/>
                  </a:lnTo>
                  <a:lnTo>
                    <a:pt x="11342" y="14312"/>
                  </a:lnTo>
                  <a:cubicBezTo>
                    <a:pt x="11342" y="14346"/>
                    <a:pt x="11376" y="14346"/>
                    <a:pt x="11409" y="14379"/>
                  </a:cubicBezTo>
                  <a:cubicBezTo>
                    <a:pt x="11442" y="14446"/>
                    <a:pt x="11476" y="14512"/>
                    <a:pt x="11509" y="14579"/>
                  </a:cubicBezTo>
                  <a:cubicBezTo>
                    <a:pt x="11609" y="14779"/>
                    <a:pt x="11676" y="14946"/>
                    <a:pt x="11776" y="15180"/>
                  </a:cubicBezTo>
                  <a:cubicBezTo>
                    <a:pt x="11943" y="15680"/>
                    <a:pt x="12076" y="16180"/>
                    <a:pt x="12176" y="16681"/>
                  </a:cubicBezTo>
                  <a:cubicBezTo>
                    <a:pt x="12410" y="17748"/>
                    <a:pt x="12610" y="18882"/>
                    <a:pt x="12777" y="20050"/>
                  </a:cubicBezTo>
                  <a:cubicBezTo>
                    <a:pt x="13110" y="22351"/>
                    <a:pt x="13344" y="24753"/>
                    <a:pt x="13544" y="27121"/>
                  </a:cubicBezTo>
                  <a:lnTo>
                    <a:pt x="13544" y="27155"/>
                  </a:lnTo>
                  <a:cubicBezTo>
                    <a:pt x="13629" y="27939"/>
                    <a:pt x="14245" y="28340"/>
                    <a:pt x="14859" y="28340"/>
                  </a:cubicBezTo>
                  <a:cubicBezTo>
                    <a:pt x="15446" y="28340"/>
                    <a:pt x="16031" y="27972"/>
                    <a:pt x="16146" y="27222"/>
                  </a:cubicBezTo>
                  <a:cubicBezTo>
                    <a:pt x="16513" y="24786"/>
                    <a:pt x="16713" y="22285"/>
                    <a:pt x="16713" y="19783"/>
                  </a:cubicBezTo>
                  <a:cubicBezTo>
                    <a:pt x="16746" y="18515"/>
                    <a:pt x="16679" y="17214"/>
                    <a:pt x="16513" y="15947"/>
                  </a:cubicBezTo>
                  <a:cubicBezTo>
                    <a:pt x="16446" y="15246"/>
                    <a:pt x="16312" y="14579"/>
                    <a:pt x="16146" y="13879"/>
                  </a:cubicBezTo>
                  <a:cubicBezTo>
                    <a:pt x="16046" y="13512"/>
                    <a:pt x="15946" y="13145"/>
                    <a:pt x="15812" y="12778"/>
                  </a:cubicBezTo>
                  <a:cubicBezTo>
                    <a:pt x="15745" y="12611"/>
                    <a:pt x="15645" y="12378"/>
                    <a:pt x="15545" y="12177"/>
                  </a:cubicBezTo>
                  <a:lnTo>
                    <a:pt x="15345" y="11844"/>
                  </a:lnTo>
                  <a:lnTo>
                    <a:pt x="15278" y="11677"/>
                  </a:lnTo>
                  <a:lnTo>
                    <a:pt x="15178" y="11577"/>
                  </a:lnTo>
                  <a:cubicBezTo>
                    <a:pt x="13811" y="9375"/>
                    <a:pt x="12176" y="7341"/>
                    <a:pt x="10308" y="5539"/>
                  </a:cubicBezTo>
                  <a:cubicBezTo>
                    <a:pt x="9441" y="4639"/>
                    <a:pt x="8507" y="3771"/>
                    <a:pt x="7540" y="2937"/>
                  </a:cubicBezTo>
                  <a:cubicBezTo>
                    <a:pt x="7073" y="2537"/>
                    <a:pt x="6606" y="2137"/>
                    <a:pt x="6105" y="1737"/>
                  </a:cubicBezTo>
                  <a:cubicBezTo>
                    <a:pt x="5605" y="1303"/>
                    <a:pt x="5138" y="969"/>
                    <a:pt x="4571" y="536"/>
                  </a:cubicBezTo>
                  <a:cubicBezTo>
                    <a:pt x="4101" y="176"/>
                    <a:pt x="3539" y="0"/>
                    <a:pt x="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51"/>
            <p:cNvSpPr/>
            <p:nvPr/>
          </p:nvSpPr>
          <p:spPr>
            <a:xfrm flipH="1">
              <a:off x="2500511" y="1432034"/>
              <a:ext cx="98514" cy="149670"/>
            </a:xfrm>
            <a:custGeom>
              <a:rect b="b" l="l" r="r" t="t"/>
              <a:pathLst>
                <a:path extrusionOk="0" h="5120" w="3370">
                  <a:moveTo>
                    <a:pt x="870" y="1"/>
                  </a:moveTo>
                  <a:cubicBezTo>
                    <a:pt x="799" y="1"/>
                    <a:pt x="731" y="13"/>
                    <a:pt x="668" y="37"/>
                  </a:cubicBezTo>
                  <a:cubicBezTo>
                    <a:pt x="34" y="304"/>
                    <a:pt x="0" y="1638"/>
                    <a:pt x="568" y="3039"/>
                  </a:cubicBezTo>
                  <a:cubicBezTo>
                    <a:pt x="1069" y="4249"/>
                    <a:pt x="1884" y="5120"/>
                    <a:pt x="2504" y="5120"/>
                  </a:cubicBezTo>
                  <a:cubicBezTo>
                    <a:pt x="2585" y="5120"/>
                    <a:pt x="2663" y="5105"/>
                    <a:pt x="2736" y="5074"/>
                  </a:cubicBezTo>
                  <a:cubicBezTo>
                    <a:pt x="3336" y="4807"/>
                    <a:pt x="3370" y="3473"/>
                    <a:pt x="2802" y="2105"/>
                  </a:cubicBezTo>
                  <a:cubicBezTo>
                    <a:pt x="2296" y="853"/>
                    <a:pt x="1469" y="1"/>
                    <a:pt x="8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1"/>
            <p:cNvSpPr/>
            <p:nvPr/>
          </p:nvSpPr>
          <p:spPr>
            <a:xfrm flipH="1">
              <a:off x="2504399" y="1880227"/>
              <a:ext cx="132657" cy="109710"/>
            </a:xfrm>
            <a:custGeom>
              <a:rect b="b" l="l" r="r" t="t"/>
              <a:pathLst>
                <a:path extrusionOk="0" h="3753" w="4538">
                  <a:moveTo>
                    <a:pt x="2671" y="1"/>
                  </a:moveTo>
                  <a:cubicBezTo>
                    <a:pt x="2593" y="1"/>
                    <a:pt x="2515" y="6"/>
                    <a:pt x="2436" y="16"/>
                  </a:cubicBezTo>
                  <a:cubicBezTo>
                    <a:pt x="1802" y="116"/>
                    <a:pt x="1268" y="550"/>
                    <a:pt x="1035" y="1150"/>
                  </a:cubicBezTo>
                  <a:lnTo>
                    <a:pt x="1" y="3686"/>
                  </a:lnTo>
                  <a:lnTo>
                    <a:pt x="4404" y="3752"/>
                  </a:lnTo>
                  <a:cubicBezTo>
                    <a:pt x="4537" y="3018"/>
                    <a:pt x="4537" y="2318"/>
                    <a:pt x="4504" y="1617"/>
                  </a:cubicBezTo>
                  <a:cubicBezTo>
                    <a:pt x="4381" y="696"/>
                    <a:pt x="3579" y="1"/>
                    <a:pt x="2671" y="1"/>
                  </a:cubicBez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51"/>
            <p:cNvSpPr/>
            <p:nvPr/>
          </p:nvSpPr>
          <p:spPr>
            <a:xfrm flipH="1">
              <a:off x="2508316" y="1987949"/>
              <a:ext cx="128740" cy="82903"/>
            </a:xfrm>
            <a:custGeom>
              <a:rect b="b" l="l" r="r" t="t"/>
              <a:pathLst>
                <a:path extrusionOk="0" h="2836" w="4404">
                  <a:moveTo>
                    <a:pt x="1" y="1"/>
                  </a:moveTo>
                  <a:lnTo>
                    <a:pt x="601" y="2836"/>
                  </a:lnTo>
                  <a:lnTo>
                    <a:pt x="4270" y="2702"/>
                  </a:lnTo>
                  <a:lnTo>
                    <a:pt x="4404" y="6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1"/>
            <p:cNvSpPr/>
            <p:nvPr/>
          </p:nvSpPr>
          <p:spPr>
            <a:xfrm flipH="1">
              <a:off x="3063149" y="760067"/>
              <a:ext cx="101437" cy="139878"/>
            </a:xfrm>
            <a:custGeom>
              <a:rect b="b" l="l" r="r" t="t"/>
              <a:pathLst>
                <a:path extrusionOk="0" h="4785" w="3470">
                  <a:moveTo>
                    <a:pt x="1877" y="1"/>
                  </a:moveTo>
                  <a:cubicBezTo>
                    <a:pt x="1025" y="1"/>
                    <a:pt x="261" y="969"/>
                    <a:pt x="134" y="2209"/>
                  </a:cubicBezTo>
                  <a:cubicBezTo>
                    <a:pt x="0" y="3544"/>
                    <a:pt x="567" y="4678"/>
                    <a:pt x="1468" y="4778"/>
                  </a:cubicBezTo>
                  <a:cubicBezTo>
                    <a:pt x="1508" y="4783"/>
                    <a:pt x="1548" y="4785"/>
                    <a:pt x="1588" y="4785"/>
                  </a:cubicBezTo>
                  <a:cubicBezTo>
                    <a:pt x="2411" y="4785"/>
                    <a:pt x="3177" y="3817"/>
                    <a:pt x="3336" y="2576"/>
                  </a:cubicBezTo>
                  <a:cubicBezTo>
                    <a:pt x="3469" y="1275"/>
                    <a:pt x="2869" y="108"/>
                    <a:pt x="2002" y="8"/>
                  </a:cubicBezTo>
                  <a:cubicBezTo>
                    <a:pt x="1960" y="3"/>
                    <a:pt x="1919" y="1"/>
                    <a:pt x="18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1"/>
            <p:cNvSpPr/>
            <p:nvPr/>
          </p:nvSpPr>
          <p:spPr>
            <a:xfrm flipH="1">
              <a:off x="3202003" y="756150"/>
              <a:ext cx="76385" cy="45749"/>
            </a:xfrm>
            <a:custGeom>
              <a:rect b="b" l="l" r="r" t="t"/>
              <a:pathLst>
                <a:path extrusionOk="0" h="1565" w="2613">
                  <a:moveTo>
                    <a:pt x="2137" y="0"/>
                  </a:moveTo>
                  <a:cubicBezTo>
                    <a:pt x="2112" y="0"/>
                    <a:pt x="2086" y="3"/>
                    <a:pt x="2059" y="8"/>
                  </a:cubicBezTo>
                  <a:lnTo>
                    <a:pt x="558" y="108"/>
                  </a:lnTo>
                  <a:cubicBezTo>
                    <a:pt x="324" y="108"/>
                    <a:pt x="157" y="242"/>
                    <a:pt x="124" y="475"/>
                  </a:cubicBezTo>
                  <a:lnTo>
                    <a:pt x="57" y="1076"/>
                  </a:lnTo>
                  <a:cubicBezTo>
                    <a:pt x="0" y="1332"/>
                    <a:pt x="211" y="1564"/>
                    <a:pt x="461" y="1564"/>
                  </a:cubicBezTo>
                  <a:cubicBezTo>
                    <a:pt x="503" y="1564"/>
                    <a:pt x="547" y="1557"/>
                    <a:pt x="591" y="1543"/>
                  </a:cubicBezTo>
                  <a:lnTo>
                    <a:pt x="2025" y="1209"/>
                  </a:lnTo>
                  <a:cubicBezTo>
                    <a:pt x="2125" y="1176"/>
                    <a:pt x="2259" y="1076"/>
                    <a:pt x="2292" y="976"/>
                  </a:cubicBezTo>
                  <a:lnTo>
                    <a:pt x="2459" y="609"/>
                  </a:lnTo>
                  <a:cubicBezTo>
                    <a:pt x="2612" y="333"/>
                    <a:pt x="2427" y="0"/>
                    <a:pt x="21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1"/>
            <p:cNvSpPr/>
            <p:nvPr/>
          </p:nvSpPr>
          <p:spPr>
            <a:xfrm flipH="1">
              <a:off x="3343196" y="759160"/>
              <a:ext cx="39727" cy="41656"/>
            </a:xfrm>
            <a:custGeom>
              <a:rect b="b" l="l" r="r" t="t"/>
              <a:pathLst>
                <a:path extrusionOk="0" h="1425" w="1359">
                  <a:moveTo>
                    <a:pt x="190" y="0"/>
                  </a:moveTo>
                  <a:cubicBezTo>
                    <a:pt x="78" y="0"/>
                    <a:pt x="1" y="120"/>
                    <a:pt x="31" y="239"/>
                  </a:cubicBezTo>
                  <a:lnTo>
                    <a:pt x="264" y="939"/>
                  </a:lnTo>
                  <a:cubicBezTo>
                    <a:pt x="298" y="973"/>
                    <a:pt x="331" y="1040"/>
                    <a:pt x="364" y="1040"/>
                  </a:cubicBezTo>
                  <a:lnTo>
                    <a:pt x="1065" y="1406"/>
                  </a:lnTo>
                  <a:cubicBezTo>
                    <a:pt x="1089" y="1419"/>
                    <a:pt x="1115" y="1424"/>
                    <a:pt x="1140" y="1424"/>
                  </a:cubicBezTo>
                  <a:cubicBezTo>
                    <a:pt x="1253" y="1424"/>
                    <a:pt x="1359" y="1315"/>
                    <a:pt x="1332" y="1206"/>
                  </a:cubicBezTo>
                  <a:lnTo>
                    <a:pt x="1098" y="172"/>
                  </a:lnTo>
                  <a:cubicBezTo>
                    <a:pt x="1065" y="106"/>
                    <a:pt x="998" y="39"/>
                    <a:pt x="931" y="39"/>
                  </a:cubicBezTo>
                  <a:lnTo>
                    <a:pt x="231" y="5"/>
                  </a:lnTo>
                  <a:cubicBezTo>
                    <a:pt x="217" y="2"/>
                    <a:pt x="203" y="0"/>
                    <a:pt x="19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51"/>
            <p:cNvSpPr/>
            <p:nvPr/>
          </p:nvSpPr>
          <p:spPr>
            <a:xfrm flipH="1">
              <a:off x="2794999" y="1210773"/>
              <a:ext cx="177500" cy="813277"/>
            </a:xfrm>
            <a:custGeom>
              <a:rect b="b" l="l" r="r" t="t"/>
              <a:pathLst>
                <a:path extrusionOk="0" h="27821" w="6072">
                  <a:moveTo>
                    <a:pt x="2669" y="1"/>
                  </a:moveTo>
                  <a:cubicBezTo>
                    <a:pt x="2603" y="1"/>
                    <a:pt x="2569" y="34"/>
                    <a:pt x="2569" y="101"/>
                  </a:cubicBezTo>
                  <a:cubicBezTo>
                    <a:pt x="2603" y="2669"/>
                    <a:pt x="2769" y="5438"/>
                    <a:pt x="3103" y="8340"/>
                  </a:cubicBezTo>
                  <a:cubicBezTo>
                    <a:pt x="3370" y="10775"/>
                    <a:pt x="3737" y="13210"/>
                    <a:pt x="4204" y="15879"/>
                  </a:cubicBezTo>
                  <a:cubicBezTo>
                    <a:pt x="4471" y="17280"/>
                    <a:pt x="4771" y="18714"/>
                    <a:pt x="5104" y="20315"/>
                  </a:cubicBezTo>
                  <a:cubicBezTo>
                    <a:pt x="5805" y="23718"/>
                    <a:pt x="3537" y="27020"/>
                    <a:pt x="101" y="27587"/>
                  </a:cubicBezTo>
                  <a:cubicBezTo>
                    <a:pt x="34" y="27587"/>
                    <a:pt x="1" y="27654"/>
                    <a:pt x="1" y="27721"/>
                  </a:cubicBezTo>
                  <a:cubicBezTo>
                    <a:pt x="1" y="27754"/>
                    <a:pt x="67" y="27821"/>
                    <a:pt x="101" y="27821"/>
                  </a:cubicBezTo>
                  <a:lnTo>
                    <a:pt x="134" y="27787"/>
                  </a:lnTo>
                  <a:cubicBezTo>
                    <a:pt x="3703" y="27220"/>
                    <a:pt x="6072" y="23785"/>
                    <a:pt x="5304" y="20249"/>
                  </a:cubicBezTo>
                  <a:cubicBezTo>
                    <a:pt x="4971" y="18681"/>
                    <a:pt x="4671" y="17213"/>
                    <a:pt x="4437" y="15812"/>
                  </a:cubicBezTo>
                  <a:cubicBezTo>
                    <a:pt x="3937" y="13177"/>
                    <a:pt x="3603" y="10742"/>
                    <a:pt x="3303" y="8307"/>
                  </a:cubicBezTo>
                  <a:cubicBezTo>
                    <a:pt x="3003" y="5438"/>
                    <a:pt x="2803" y="2669"/>
                    <a:pt x="2803" y="101"/>
                  </a:cubicBezTo>
                  <a:cubicBezTo>
                    <a:pt x="2803" y="34"/>
                    <a:pt x="2736" y="1"/>
                    <a:pt x="26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 name="Google Shape;635;p51"/>
          <p:cNvSpPr txBox="1"/>
          <p:nvPr/>
        </p:nvSpPr>
        <p:spPr>
          <a:xfrm>
            <a:off x="4411000" y="3574975"/>
            <a:ext cx="4013100" cy="1046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a:t>
            </a:r>
            <a:endParaRPr>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9" name="Shape 639"/>
        <p:cNvGrpSpPr/>
        <p:nvPr/>
      </p:nvGrpSpPr>
      <p:grpSpPr>
        <a:xfrm>
          <a:off x="0" y="0"/>
          <a:ext cx="0" cy="0"/>
          <a:chOff x="0" y="0"/>
          <a:chExt cx="0" cy="0"/>
        </a:xfrm>
      </p:grpSpPr>
      <p:sp>
        <p:nvSpPr>
          <p:cNvPr id="640" name="Google Shape;640;p52"/>
          <p:cNvSpPr/>
          <p:nvPr/>
        </p:nvSpPr>
        <p:spPr>
          <a:xfrm>
            <a:off x="785484" y="126525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2"/>
          <p:cNvSpPr/>
          <p:nvPr/>
        </p:nvSpPr>
        <p:spPr>
          <a:xfrm>
            <a:off x="785484" y="241700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2"/>
          <p:cNvSpPr/>
          <p:nvPr/>
        </p:nvSpPr>
        <p:spPr>
          <a:xfrm>
            <a:off x="785484" y="356875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2"/>
          <p:cNvSpPr/>
          <p:nvPr/>
        </p:nvSpPr>
        <p:spPr>
          <a:xfrm>
            <a:off x="4702809" y="321225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52"/>
          <p:cNvSpPr txBox="1"/>
          <p:nvPr>
            <p:ph idx="4" type="subTitle"/>
          </p:nvPr>
        </p:nvSpPr>
        <p:spPr>
          <a:xfrm>
            <a:off x="1867838" y="2551688"/>
            <a:ext cx="2682600" cy="37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Robotic Arm(manipulator)</a:t>
            </a:r>
            <a:endParaRPr/>
          </a:p>
        </p:txBody>
      </p:sp>
      <p:sp>
        <p:nvSpPr>
          <p:cNvPr id="645" name="Google Shape;645;p52"/>
          <p:cNvSpPr txBox="1"/>
          <p:nvPr>
            <p:ph idx="6"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Table of Contents</a:t>
            </a:r>
            <a:endParaRPr/>
          </a:p>
        </p:txBody>
      </p:sp>
      <p:sp>
        <p:nvSpPr>
          <p:cNvPr id="646" name="Google Shape;646;p52"/>
          <p:cNvSpPr txBox="1"/>
          <p:nvPr>
            <p:ph idx="1" type="subTitle"/>
          </p:nvPr>
        </p:nvSpPr>
        <p:spPr>
          <a:xfrm>
            <a:off x="1867825" y="1590250"/>
            <a:ext cx="2682600" cy="37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a:t>Introduction</a:t>
            </a:r>
            <a:endParaRPr/>
          </a:p>
        </p:txBody>
      </p:sp>
      <p:sp>
        <p:nvSpPr>
          <p:cNvPr id="647" name="Google Shape;647;p52"/>
          <p:cNvSpPr txBox="1"/>
          <p:nvPr>
            <p:ph type="title"/>
          </p:nvPr>
        </p:nvSpPr>
        <p:spPr>
          <a:xfrm>
            <a:off x="829577" y="1399952"/>
            <a:ext cx="885900" cy="70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1</a:t>
            </a:r>
            <a:endParaRPr/>
          </a:p>
        </p:txBody>
      </p:sp>
      <p:sp>
        <p:nvSpPr>
          <p:cNvPr id="648" name="Google Shape;648;p52"/>
          <p:cNvSpPr txBox="1"/>
          <p:nvPr>
            <p:ph idx="7" type="title"/>
          </p:nvPr>
        </p:nvSpPr>
        <p:spPr>
          <a:xfrm>
            <a:off x="829584" y="3703452"/>
            <a:ext cx="885900" cy="70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3</a:t>
            </a:r>
            <a:endParaRPr/>
          </a:p>
        </p:txBody>
      </p:sp>
      <p:sp>
        <p:nvSpPr>
          <p:cNvPr id="649" name="Google Shape;649;p52"/>
          <p:cNvSpPr txBox="1"/>
          <p:nvPr>
            <p:ph idx="8" type="subTitle"/>
          </p:nvPr>
        </p:nvSpPr>
        <p:spPr>
          <a:xfrm>
            <a:off x="1809223" y="3703450"/>
            <a:ext cx="2682600" cy="37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Self driving Car</a:t>
            </a:r>
            <a:endParaRPr/>
          </a:p>
        </p:txBody>
      </p:sp>
      <p:sp>
        <p:nvSpPr>
          <p:cNvPr id="650" name="Google Shape;650;p52"/>
          <p:cNvSpPr txBox="1"/>
          <p:nvPr>
            <p:ph idx="13" type="title"/>
          </p:nvPr>
        </p:nvSpPr>
        <p:spPr>
          <a:xfrm>
            <a:off x="4746909" y="3346952"/>
            <a:ext cx="885900" cy="70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5</a:t>
            </a:r>
            <a:endParaRPr/>
          </a:p>
        </p:txBody>
      </p:sp>
      <p:sp>
        <p:nvSpPr>
          <p:cNvPr id="651" name="Google Shape;651;p52"/>
          <p:cNvSpPr txBox="1"/>
          <p:nvPr>
            <p:ph idx="14" type="subTitle"/>
          </p:nvPr>
        </p:nvSpPr>
        <p:spPr>
          <a:xfrm>
            <a:off x="5742673" y="3213476"/>
            <a:ext cx="2682600" cy="37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Where to start?</a:t>
            </a:r>
            <a:endParaRPr/>
          </a:p>
        </p:txBody>
      </p:sp>
      <p:sp>
        <p:nvSpPr>
          <p:cNvPr id="652" name="Google Shape;652;p52"/>
          <p:cNvSpPr txBox="1"/>
          <p:nvPr>
            <p:ph idx="3" type="title"/>
          </p:nvPr>
        </p:nvSpPr>
        <p:spPr>
          <a:xfrm>
            <a:off x="829577" y="2551702"/>
            <a:ext cx="885900" cy="70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2</a:t>
            </a:r>
            <a:endParaRPr/>
          </a:p>
        </p:txBody>
      </p:sp>
      <p:sp>
        <p:nvSpPr>
          <p:cNvPr id="653" name="Google Shape;653;p52"/>
          <p:cNvSpPr/>
          <p:nvPr/>
        </p:nvSpPr>
        <p:spPr>
          <a:xfrm>
            <a:off x="4658709" y="17584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52"/>
          <p:cNvSpPr txBox="1"/>
          <p:nvPr>
            <p:ph idx="3" type="title"/>
          </p:nvPr>
        </p:nvSpPr>
        <p:spPr>
          <a:xfrm>
            <a:off x="4702802" y="1893127"/>
            <a:ext cx="885900" cy="70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4</a:t>
            </a:r>
            <a:endParaRPr/>
          </a:p>
        </p:txBody>
      </p:sp>
      <p:sp>
        <p:nvSpPr>
          <p:cNvPr id="655" name="Google Shape;655;p52"/>
          <p:cNvSpPr txBox="1"/>
          <p:nvPr/>
        </p:nvSpPr>
        <p:spPr>
          <a:xfrm>
            <a:off x="5793425" y="20889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Black"/>
                <a:ea typeface="Poppins Black"/>
                <a:cs typeface="Poppins Black"/>
                <a:sym typeface="Poppins Black"/>
              </a:rPr>
              <a:t>Some more Projects</a:t>
            </a:r>
            <a:endParaRPr sz="1800">
              <a:solidFill>
                <a:schemeClr val="dk1"/>
              </a:solidFill>
              <a:latin typeface="Poppins Black"/>
              <a:ea typeface="Poppins Black"/>
              <a:cs typeface="Poppins Black"/>
              <a:sym typeface="Poppins Black"/>
            </a:endParaRPr>
          </a:p>
        </p:txBody>
      </p:sp>
      <p:sp>
        <p:nvSpPr>
          <p:cNvPr id="656" name="Google Shape;656;p5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6"/>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952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a:off x="720000" y="1897395"/>
            <a:ext cx="28311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txBox="1"/>
          <p:nvPr>
            <p:ph type="ctrTitle"/>
          </p:nvPr>
        </p:nvSpPr>
        <p:spPr>
          <a:xfrm>
            <a:off x="485725" y="904775"/>
            <a:ext cx="4508400" cy="202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000"/>
              <a:buNone/>
            </a:pPr>
            <a:r>
              <a:rPr b="0" lang="en" sz="5000">
                <a:latin typeface="Poppins Black"/>
                <a:ea typeface="Poppins Black"/>
                <a:cs typeface="Poppins Black"/>
                <a:sym typeface="Poppins Black"/>
              </a:rPr>
              <a:t>Robotic</a:t>
            </a:r>
            <a:r>
              <a:rPr lang="en"/>
              <a:t>s </a:t>
            </a:r>
            <a:endParaRPr/>
          </a:p>
          <a:p>
            <a:pPr indent="0" lvl="0" marL="0" rtl="0" algn="l">
              <a:lnSpc>
                <a:spcPct val="100000"/>
              </a:lnSpc>
              <a:spcBef>
                <a:spcPts val="0"/>
              </a:spcBef>
              <a:spcAft>
                <a:spcPts val="0"/>
              </a:spcAft>
              <a:buSzPts val="5000"/>
              <a:buNone/>
            </a:pPr>
            <a:r>
              <a:rPr lang="en"/>
              <a:t>&amp; AI </a:t>
            </a:r>
            <a:endParaRPr b="0" sz="5000">
              <a:latin typeface="Poppins Black"/>
              <a:ea typeface="Poppins Black"/>
              <a:cs typeface="Poppins Black"/>
              <a:sym typeface="Poppins Black"/>
            </a:endParaRPr>
          </a:p>
        </p:txBody>
      </p:sp>
      <p:pic>
        <p:nvPicPr>
          <p:cNvPr id="183" name="Google Shape;183;p26"/>
          <p:cNvPicPr preferRelativeResize="0"/>
          <p:nvPr/>
        </p:nvPicPr>
        <p:blipFill>
          <a:blip r:embed="rId3">
            <a:alphaModFix/>
          </a:blip>
          <a:stretch>
            <a:fillRect/>
          </a:stretch>
        </p:blipFill>
        <p:spPr>
          <a:xfrm>
            <a:off x="4000500" y="0"/>
            <a:ext cx="5143500" cy="5143500"/>
          </a:xfrm>
          <a:prstGeom prst="rect">
            <a:avLst/>
          </a:prstGeom>
          <a:noFill/>
          <a:ln>
            <a:noFill/>
          </a:ln>
        </p:spPr>
      </p:pic>
      <p:sp>
        <p:nvSpPr>
          <p:cNvPr id="184" name="Google Shape;184;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85" name="Google Shape;185;p26"/>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86" name="Google Shape;186;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87" name="Google Shape;187;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88" name="Google Shape;188;p26"/>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89" name="Google Shape;18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p:nvPr/>
        </p:nvSpPr>
        <p:spPr>
          <a:xfrm>
            <a:off x="1508700" y="2097632"/>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7"/>
          <p:cNvSpPr txBox="1"/>
          <p:nvPr>
            <p:ph type="title"/>
          </p:nvPr>
        </p:nvSpPr>
        <p:spPr>
          <a:xfrm>
            <a:off x="1508700" y="1668335"/>
            <a:ext cx="3866100" cy="72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a:t>What do you know about Robotics?</a:t>
            </a:r>
            <a:endParaRPr sz="4000"/>
          </a:p>
        </p:txBody>
      </p:sp>
      <p:grpSp>
        <p:nvGrpSpPr>
          <p:cNvPr id="196" name="Google Shape;196;p27"/>
          <p:cNvGrpSpPr/>
          <p:nvPr/>
        </p:nvGrpSpPr>
        <p:grpSpPr>
          <a:xfrm>
            <a:off x="5500926" y="433888"/>
            <a:ext cx="3204999" cy="3143100"/>
            <a:chOff x="5500926" y="433888"/>
            <a:chExt cx="3204999" cy="3143100"/>
          </a:xfrm>
        </p:grpSpPr>
        <p:sp>
          <p:nvSpPr>
            <p:cNvPr id="197" name="Google Shape;197;p27"/>
            <p:cNvSpPr/>
            <p:nvPr/>
          </p:nvSpPr>
          <p:spPr>
            <a:xfrm>
              <a:off x="5562825" y="433888"/>
              <a:ext cx="3143100" cy="3143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 name="Google Shape;198;p27"/>
            <p:cNvGrpSpPr/>
            <p:nvPr/>
          </p:nvGrpSpPr>
          <p:grpSpPr>
            <a:xfrm>
              <a:off x="5500926" y="539973"/>
              <a:ext cx="2923065" cy="2854728"/>
              <a:chOff x="2215075" y="1064425"/>
              <a:chExt cx="1564475" cy="1527900"/>
            </a:xfrm>
          </p:grpSpPr>
          <p:sp>
            <p:nvSpPr>
              <p:cNvPr id="199" name="Google Shape;199;p27"/>
              <p:cNvSpPr/>
              <p:nvPr/>
            </p:nvSpPr>
            <p:spPr>
              <a:xfrm>
                <a:off x="3027325" y="2502225"/>
                <a:ext cx="151800" cy="55075"/>
              </a:xfrm>
              <a:custGeom>
                <a:rect b="b" l="l" r="r" t="t"/>
                <a:pathLst>
                  <a:path extrusionOk="0" h="2203" w="6072">
                    <a:moveTo>
                      <a:pt x="5938" y="1"/>
                    </a:moveTo>
                    <a:lnTo>
                      <a:pt x="1" y="1802"/>
                    </a:lnTo>
                    <a:lnTo>
                      <a:pt x="134" y="2202"/>
                    </a:lnTo>
                    <a:lnTo>
                      <a:pt x="6072" y="401"/>
                    </a:lnTo>
                    <a:lnTo>
                      <a:pt x="5938" y="1"/>
                    </a:ln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7"/>
              <p:cNvSpPr/>
              <p:nvPr/>
            </p:nvSpPr>
            <p:spPr>
              <a:xfrm>
                <a:off x="3219125" y="2465550"/>
                <a:ext cx="81750" cy="34200"/>
              </a:xfrm>
              <a:custGeom>
                <a:rect b="b" l="l" r="r" t="t"/>
                <a:pathLst>
                  <a:path extrusionOk="0" h="1368" w="3270">
                    <a:moveTo>
                      <a:pt x="3170" y="0"/>
                    </a:moveTo>
                    <a:lnTo>
                      <a:pt x="1" y="967"/>
                    </a:lnTo>
                    <a:lnTo>
                      <a:pt x="101" y="1368"/>
                    </a:lnTo>
                    <a:lnTo>
                      <a:pt x="3270" y="400"/>
                    </a:lnTo>
                    <a:lnTo>
                      <a:pt x="3170" y="0"/>
                    </a:ln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7"/>
              <p:cNvSpPr/>
              <p:nvPr/>
            </p:nvSpPr>
            <p:spPr>
              <a:xfrm>
                <a:off x="2563675" y="1747525"/>
                <a:ext cx="935675" cy="844800"/>
              </a:xfrm>
              <a:custGeom>
                <a:rect b="b" l="l" r="r" t="t"/>
                <a:pathLst>
                  <a:path extrusionOk="0" h="33792" w="37427">
                    <a:moveTo>
                      <a:pt x="29922" y="1"/>
                    </a:moveTo>
                    <a:lnTo>
                      <a:pt x="0" y="9107"/>
                    </a:lnTo>
                    <a:lnTo>
                      <a:pt x="7506" y="33791"/>
                    </a:lnTo>
                    <a:lnTo>
                      <a:pt x="37427" y="24652"/>
                    </a:lnTo>
                    <a:lnTo>
                      <a:pt x="2992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7"/>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rgbClr val="80ED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7"/>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7"/>
              <p:cNvSpPr/>
              <p:nvPr/>
            </p:nvSpPr>
            <p:spPr>
              <a:xfrm>
                <a:off x="3229150" y="1995200"/>
                <a:ext cx="403650" cy="298575"/>
              </a:xfrm>
              <a:custGeom>
                <a:rect b="b" l="l" r="r" t="t"/>
                <a:pathLst>
                  <a:path extrusionOk="0" h="11943" w="16146">
                    <a:moveTo>
                      <a:pt x="13810" y="1"/>
                    </a:moveTo>
                    <a:lnTo>
                      <a:pt x="0" y="4170"/>
                    </a:lnTo>
                    <a:lnTo>
                      <a:pt x="2335" y="11943"/>
                    </a:lnTo>
                    <a:lnTo>
                      <a:pt x="16145" y="7773"/>
                    </a:lnTo>
                    <a:lnTo>
                      <a:pt x="13810" y="1"/>
                    </a:lnTo>
                    <a:close/>
                  </a:path>
                </a:pathLst>
              </a:custGeom>
              <a:solidFill>
                <a:srgbClr val="1A2327">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7"/>
              <p:cNvSpPr/>
              <p:nvPr/>
            </p:nvSpPr>
            <p:spPr>
              <a:xfrm>
                <a:off x="2672075" y="1993525"/>
                <a:ext cx="169325" cy="169325"/>
              </a:xfrm>
              <a:custGeom>
                <a:rect b="b" l="l" r="r" t="t"/>
                <a:pathLst>
                  <a:path extrusionOk="0" h="6773" w="6773">
                    <a:moveTo>
                      <a:pt x="5204" y="1"/>
                    </a:moveTo>
                    <a:lnTo>
                      <a:pt x="1" y="1602"/>
                    </a:lnTo>
                    <a:lnTo>
                      <a:pt x="1602" y="6772"/>
                    </a:lnTo>
                    <a:lnTo>
                      <a:pt x="6772" y="5205"/>
                    </a:lnTo>
                    <a:lnTo>
                      <a:pt x="5204" y="1"/>
                    </a:lnTo>
                    <a:close/>
                  </a:path>
                </a:pathLst>
              </a:custGeom>
              <a:solidFill>
                <a:srgbClr val="1A2327">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7"/>
              <p:cNvSpPr/>
              <p:nvPr/>
            </p:nvSpPr>
            <p:spPr>
              <a:xfrm>
                <a:off x="2831350" y="1945175"/>
                <a:ext cx="168500" cy="169300"/>
              </a:xfrm>
              <a:custGeom>
                <a:rect b="b" l="l" r="r" t="t"/>
                <a:pathLst>
                  <a:path extrusionOk="0" h="6772" w="6740">
                    <a:moveTo>
                      <a:pt x="5171" y="0"/>
                    </a:moveTo>
                    <a:lnTo>
                      <a:pt x="1" y="1601"/>
                    </a:lnTo>
                    <a:lnTo>
                      <a:pt x="1569" y="6772"/>
                    </a:lnTo>
                    <a:lnTo>
                      <a:pt x="6739" y="5204"/>
                    </a:lnTo>
                    <a:lnTo>
                      <a:pt x="5171" y="0"/>
                    </a:lnTo>
                    <a:close/>
                  </a:path>
                </a:pathLst>
              </a:custGeom>
              <a:solidFill>
                <a:srgbClr val="1A2327">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7"/>
              <p:cNvSpPr/>
              <p:nvPr/>
            </p:nvSpPr>
            <p:spPr>
              <a:xfrm>
                <a:off x="2827200" y="1103350"/>
                <a:ext cx="231025" cy="339150"/>
              </a:xfrm>
              <a:custGeom>
                <a:rect b="b" l="l" r="r" t="t"/>
                <a:pathLst>
                  <a:path extrusionOk="0" h="13566" w="9241">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7"/>
              <p:cNvSpPr/>
              <p:nvPr/>
            </p:nvSpPr>
            <p:spPr>
              <a:xfrm>
                <a:off x="2875550" y="1207050"/>
                <a:ext cx="147100" cy="123650"/>
              </a:xfrm>
              <a:custGeom>
                <a:rect b="b" l="l" r="r" t="t"/>
                <a:pathLst>
                  <a:path extrusionOk="0" h="4946" w="5884">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7"/>
              <p:cNvSpPr/>
              <p:nvPr/>
            </p:nvSpPr>
            <p:spPr>
              <a:xfrm>
                <a:off x="2898900" y="1229075"/>
                <a:ext cx="95375" cy="80750"/>
              </a:xfrm>
              <a:custGeom>
                <a:rect b="b" l="l" r="r" t="t"/>
                <a:pathLst>
                  <a:path extrusionOk="0" h="3230" w="3815">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7"/>
              <p:cNvSpPr/>
              <p:nvPr/>
            </p:nvSpPr>
            <p:spPr>
              <a:xfrm>
                <a:off x="2940050" y="1241475"/>
                <a:ext cx="27000" cy="24750"/>
              </a:xfrm>
              <a:custGeom>
                <a:rect b="b" l="l" r="r" t="t"/>
                <a:pathLst>
                  <a:path extrusionOk="0" h="990" w="108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7"/>
              <p:cNvSpPr/>
              <p:nvPr/>
            </p:nvSpPr>
            <p:spPr>
              <a:xfrm>
                <a:off x="2920975" y="1282550"/>
                <a:ext cx="13825" cy="12350"/>
              </a:xfrm>
              <a:custGeom>
                <a:rect b="b" l="l" r="r" t="t"/>
                <a:pathLst>
                  <a:path extrusionOk="0" h="494" w="553">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7"/>
              <p:cNvSpPr/>
              <p:nvPr/>
            </p:nvSpPr>
            <p:spPr>
              <a:xfrm>
                <a:off x="3205800" y="1195475"/>
                <a:ext cx="270200" cy="64225"/>
              </a:xfrm>
              <a:custGeom>
                <a:rect b="b" l="l" r="r" t="t"/>
                <a:pathLst>
                  <a:path extrusionOk="0" h="2569" w="10808">
                    <a:moveTo>
                      <a:pt x="10574" y="0"/>
                    </a:moveTo>
                    <a:lnTo>
                      <a:pt x="0" y="1034"/>
                    </a:lnTo>
                    <a:lnTo>
                      <a:pt x="267" y="2569"/>
                    </a:lnTo>
                    <a:lnTo>
                      <a:pt x="10808" y="1401"/>
                    </a:lnTo>
                    <a:lnTo>
                      <a:pt x="105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7"/>
              <p:cNvSpPr/>
              <p:nvPr/>
            </p:nvSpPr>
            <p:spPr>
              <a:xfrm>
                <a:off x="3420950" y="1134975"/>
                <a:ext cx="105925" cy="154550"/>
              </a:xfrm>
              <a:custGeom>
                <a:rect b="b" l="l" r="r" t="t"/>
                <a:pathLst>
                  <a:path extrusionOk="0" h="6182" w="4237">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7"/>
              <p:cNvSpPr/>
              <p:nvPr/>
            </p:nvSpPr>
            <p:spPr>
              <a:xfrm>
                <a:off x="3026500" y="1186300"/>
                <a:ext cx="209350" cy="129275"/>
              </a:xfrm>
              <a:custGeom>
                <a:rect b="b" l="l" r="r" t="t"/>
                <a:pathLst>
                  <a:path extrusionOk="0" h="5171" w="8374">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7"/>
              <p:cNvSpPr/>
              <p:nvPr/>
            </p:nvSpPr>
            <p:spPr>
              <a:xfrm>
                <a:off x="3439300" y="1088450"/>
                <a:ext cx="38625" cy="32875"/>
              </a:xfrm>
              <a:custGeom>
                <a:rect b="b" l="l" r="r" t="t"/>
                <a:pathLst>
                  <a:path extrusionOk="0" h="1315" w="1545">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7"/>
              <p:cNvSpPr/>
              <p:nvPr/>
            </p:nvSpPr>
            <p:spPr>
              <a:xfrm>
                <a:off x="3485150" y="1064425"/>
                <a:ext cx="158475" cy="46100"/>
              </a:xfrm>
              <a:custGeom>
                <a:rect b="b" l="l" r="r" t="t"/>
                <a:pathLst>
                  <a:path extrusionOk="0" h="1844" w="6339">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7"/>
              <p:cNvSpPr/>
              <p:nvPr/>
            </p:nvSpPr>
            <p:spPr>
              <a:xfrm>
                <a:off x="3270000" y="1099250"/>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7"/>
              <p:cNvSpPr/>
              <p:nvPr/>
            </p:nvSpPr>
            <p:spPr>
              <a:xfrm>
                <a:off x="2416900" y="1305550"/>
                <a:ext cx="265200" cy="92575"/>
              </a:xfrm>
              <a:custGeom>
                <a:rect b="b" l="l" r="r" t="t"/>
                <a:pathLst>
                  <a:path extrusionOk="0" h="3703" w="10608">
                    <a:moveTo>
                      <a:pt x="10374" y="0"/>
                    </a:moveTo>
                    <a:lnTo>
                      <a:pt x="0" y="2302"/>
                    </a:lnTo>
                    <a:lnTo>
                      <a:pt x="234" y="3703"/>
                    </a:lnTo>
                    <a:lnTo>
                      <a:pt x="10608" y="1568"/>
                    </a:lnTo>
                    <a:lnTo>
                      <a:pt x="103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7"/>
              <p:cNvSpPr/>
              <p:nvPr/>
            </p:nvSpPr>
            <p:spPr>
              <a:xfrm>
                <a:off x="2366025" y="1303225"/>
                <a:ext cx="105100" cy="155375"/>
              </a:xfrm>
              <a:custGeom>
                <a:rect b="b" l="l" r="r" t="t"/>
                <a:pathLst>
                  <a:path extrusionOk="0" h="6215" w="4204">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7"/>
              <p:cNvSpPr/>
              <p:nvPr/>
            </p:nvSpPr>
            <p:spPr>
              <a:xfrm>
                <a:off x="2653725" y="1216325"/>
                <a:ext cx="202675" cy="157000"/>
              </a:xfrm>
              <a:custGeom>
                <a:rect b="b" l="l" r="r" t="t"/>
                <a:pathLst>
                  <a:path extrusionOk="0" h="6280" w="8107">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7"/>
              <p:cNvSpPr/>
              <p:nvPr/>
            </p:nvSpPr>
            <p:spPr>
              <a:xfrm>
                <a:off x="2380200" y="1256250"/>
                <a:ext cx="39425" cy="33175"/>
              </a:xfrm>
              <a:custGeom>
                <a:rect b="b" l="l" r="r" t="t"/>
                <a:pathLst>
                  <a:path extrusionOk="0" h="1327" w="1577">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7"/>
              <p:cNvSpPr/>
              <p:nvPr/>
            </p:nvSpPr>
            <p:spPr>
              <a:xfrm>
                <a:off x="2215075" y="1267075"/>
                <a:ext cx="158475" cy="46100"/>
              </a:xfrm>
              <a:custGeom>
                <a:rect b="b" l="l" r="r" t="t"/>
                <a:pathLst>
                  <a:path extrusionOk="0" h="1844" w="6339">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7"/>
              <p:cNvSpPr/>
              <p:nvPr/>
            </p:nvSpPr>
            <p:spPr>
              <a:xfrm>
                <a:off x="2429400" y="1232675"/>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7"/>
              <p:cNvSpPr/>
              <p:nvPr/>
            </p:nvSpPr>
            <p:spPr>
              <a:xfrm>
                <a:off x="2963525" y="1466000"/>
                <a:ext cx="597550" cy="188150"/>
              </a:xfrm>
              <a:custGeom>
                <a:rect b="b" l="l" r="r" t="t"/>
                <a:pathLst>
                  <a:path extrusionOk="0" h="7526" w="23902">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7"/>
              <p:cNvSpPr/>
              <p:nvPr/>
            </p:nvSpPr>
            <p:spPr>
              <a:xfrm>
                <a:off x="2960500" y="1464725"/>
                <a:ext cx="360400" cy="251125"/>
              </a:xfrm>
              <a:custGeom>
                <a:rect b="b" l="l" r="r" t="t"/>
                <a:pathLst>
                  <a:path extrusionOk="0" h="10045" w="14416">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7"/>
              <p:cNvSpPr/>
              <p:nvPr/>
            </p:nvSpPr>
            <p:spPr>
              <a:xfrm>
                <a:off x="2563675" y="1465075"/>
                <a:ext cx="437400" cy="483450"/>
              </a:xfrm>
              <a:custGeom>
                <a:rect b="b" l="l" r="r" t="t"/>
                <a:pathLst>
                  <a:path extrusionOk="0" h="19338" w="17496">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7" name="Google Shape;227;p2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p:nvPr/>
        </p:nvSpPr>
        <p:spPr>
          <a:xfrm rot="5400000">
            <a:off x="-911775" y="3244182"/>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234" name="Google Shape;234;p28"/>
          <p:cNvPicPr preferRelativeResize="0"/>
          <p:nvPr/>
        </p:nvPicPr>
        <p:blipFill>
          <a:blip r:embed="rId3">
            <a:alphaModFix/>
          </a:blip>
          <a:stretch>
            <a:fillRect/>
          </a:stretch>
        </p:blipFill>
        <p:spPr>
          <a:xfrm>
            <a:off x="1864250" y="62157"/>
            <a:ext cx="5214519" cy="2468668"/>
          </a:xfrm>
          <a:prstGeom prst="rect">
            <a:avLst/>
          </a:prstGeom>
          <a:noFill/>
          <a:ln>
            <a:noFill/>
          </a:ln>
        </p:spPr>
      </p:pic>
      <p:pic>
        <p:nvPicPr>
          <p:cNvPr id="235" name="Google Shape;235;p28"/>
          <p:cNvPicPr preferRelativeResize="0"/>
          <p:nvPr/>
        </p:nvPicPr>
        <p:blipFill>
          <a:blip r:embed="rId4">
            <a:alphaModFix/>
          </a:blip>
          <a:stretch>
            <a:fillRect/>
          </a:stretch>
        </p:blipFill>
        <p:spPr>
          <a:xfrm>
            <a:off x="1864250" y="2667325"/>
            <a:ext cx="5214525" cy="2279575"/>
          </a:xfrm>
          <a:prstGeom prst="rect">
            <a:avLst/>
          </a:prstGeom>
          <a:noFill/>
          <a:ln>
            <a:noFill/>
          </a:ln>
        </p:spPr>
      </p:pic>
      <p:sp>
        <p:nvSpPr>
          <p:cNvPr id="236" name="Google Shape;236;p28"/>
          <p:cNvSpPr/>
          <p:nvPr/>
        </p:nvSpPr>
        <p:spPr>
          <a:xfrm rot="5400000">
            <a:off x="-803300" y="3789502"/>
            <a:ext cx="22302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8"/>
          <p:cNvSpPr/>
          <p:nvPr/>
        </p:nvSpPr>
        <p:spPr>
          <a:xfrm rot="5400000">
            <a:off x="6431500" y="1586307"/>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8"/>
          <p:cNvSpPr/>
          <p:nvPr/>
        </p:nvSpPr>
        <p:spPr>
          <a:xfrm rot="5400000">
            <a:off x="7574625" y="969803"/>
            <a:ext cx="2087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p:nvPr/>
        </p:nvSpPr>
        <p:spPr>
          <a:xfrm>
            <a:off x="5488450" y="1343025"/>
            <a:ext cx="35409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9"/>
          <p:cNvSpPr txBox="1"/>
          <p:nvPr>
            <p:ph type="title"/>
          </p:nvPr>
        </p:nvSpPr>
        <p:spPr>
          <a:xfrm flipH="1">
            <a:off x="3009600" y="734625"/>
            <a:ext cx="6134400" cy="1696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000"/>
              <a:buNone/>
            </a:pPr>
            <a:r>
              <a:rPr lang="en" sz="4600"/>
              <a:t>Robotic Arm(Manipulator)</a:t>
            </a:r>
            <a:endParaRPr sz="4600"/>
          </a:p>
        </p:txBody>
      </p:sp>
      <p:pic>
        <p:nvPicPr>
          <p:cNvPr id="245" name="Google Shape;245;p29"/>
          <p:cNvPicPr preferRelativeResize="0"/>
          <p:nvPr/>
        </p:nvPicPr>
        <p:blipFill>
          <a:blip r:embed="rId3">
            <a:alphaModFix/>
          </a:blip>
          <a:stretch>
            <a:fillRect/>
          </a:stretch>
        </p:blipFill>
        <p:spPr>
          <a:xfrm>
            <a:off x="-237100" y="734625"/>
            <a:ext cx="4279200" cy="4279200"/>
          </a:xfrm>
          <a:prstGeom prst="rect">
            <a:avLst/>
          </a:prstGeom>
          <a:noFill/>
          <a:ln>
            <a:noFill/>
          </a:ln>
        </p:spPr>
      </p:pic>
      <p:sp>
        <p:nvSpPr>
          <p:cNvPr id="246" name="Google Shape;246;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247" name="Google Shape;247;p29"/>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idx="1" type="body"/>
          </p:nvPr>
        </p:nvSpPr>
        <p:spPr>
          <a:xfrm>
            <a:off x="572575" y="2029400"/>
            <a:ext cx="2855100" cy="1931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rgbClr val="202124"/>
                </a:solidFill>
                <a:highlight>
                  <a:srgbClr val="FFFFFF"/>
                </a:highlight>
              </a:rPr>
              <a:t>In robotics, a </a:t>
            </a:r>
            <a:r>
              <a:rPr b="1" lang="en" sz="1700">
                <a:solidFill>
                  <a:srgbClr val="202124"/>
                </a:solidFill>
                <a:highlight>
                  <a:srgbClr val="FFFFFF"/>
                </a:highlight>
              </a:rPr>
              <a:t>manipulator</a:t>
            </a:r>
            <a:r>
              <a:rPr lang="en" sz="1700">
                <a:solidFill>
                  <a:srgbClr val="202124"/>
                </a:solidFill>
                <a:highlight>
                  <a:srgbClr val="FFFFFF"/>
                </a:highlight>
              </a:rPr>
              <a:t> is a device used to manipulate materials without direct physical contact by the operator.</a:t>
            </a:r>
            <a:endParaRPr sz="1900"/>
          </a:p>
        </p:txBody>
      </p:sp>
      <p:sp>
        <p:nvSpPr>
          <p:cNvPr id="253" name="Google Shape;253;p3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Manipulators</a:t>
            </a:r>
            <a:endParaRPr/>
          </a:p>
        </p:txBody>
      </p:sp>
      <p:pic>
        <p:nvPicPr>
          <p:cNvPr id="254" name="Google Shape;254;p30"/>
          <p:cNvPicPr preferRelativeResize="0"/>
          <p:nvPr/>
        </p:nvPicPr>
        <p:blipFill>
          <a:blip r:embed="rId3">
            <a:alphaModFix/>
          </a:blip>
          <a:stretch>
            <a:fillRect/>
          </a:stretch>
        </p:blipFill>
        <p:spPr>
          <a:xfrm>
            <a:off x="3727500" y="1152600"/>
            <a:ext cx="4589920" cy="383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1"/>
          <p:cNvPicPr preferRelativeResize="0"/>
          <p:nvPr/>
        </p:nvPicPr>
        <p:blipFill rotWithShape="1">
          <a:blip r:embed="rId3">
            <a:alphaModFix/>
          </a:blip>
          <a:srcRect b="0" l="2240" r="-2240" t="0"/>
          <a:stretch/>
        </p:blipFill>
        <p:spPr>
          <a:xfrm>
            <a:off x="-143325" y="660875"/>
            <a:ext cx="8017825" cy="4008875"/>
          </a:xfrm>
          <a:prstGeom prst="rect">
            <a:avLst/>
          </a:prstGeom>
          <a:noFill/>
          <a:ln>
            <a:noFill/>
          </a:ln>
        </p:spPr>
      </p:pic>
      <p:sp>
        <p:nvSpPr>
          <p:cNvPr id="260" name="Google Shape;260;p31"/>
          <p:cNvSpPr/>
          <p:nvPr/>
        </p:nvSpPr>
        <p:spPr>
          <a:xfrm>
            <a:off x="1324075" y="2204350"/>
            <a:ext cx="1615200" cy="196500"/>
          </a:xfrm>
          <a:prstGeom prst="rect">
            <a:avLst/>
          </a:prstGeom>
          <a:solidFill>
            <a:schemeClr val="lt1"/>
          </a:solidFill>
          <a:ln cap="flat" cmpd="sng" w="9525">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Aubo i5</a:t>
            </a:r>
            <a:endParaRPr/>
          </a:p>
        </p:txBody>
      </p:sp>
      <p:pic>
        <p:nvPicPr>
          <p:cNvPr id="266" name="Google Shape;266;p32"/>
          <p:cNvPicPr preferRelativeResize="0"/>
          <p:nvPr/>
        </p:nvPicPr>
        <p:blipFill>
          <a:blip r:embed="rId3">
            <a:alphaModFix/>
          </a:blip>
          <a:stretch>
            <a:fillRect/>
          </a:stretch>
        </p:blipFill>
        <p:spPr>
          <a:xfrm>
            <a:off x="528150" y="1068975"/>
            <a:ext cx="8087706" cy="3838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